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5" r:id="rId7"/>
    <p:sldId id="261" r:id="rId8"/>
    <p:sldId id="262" r:id="rId9"/>
    <p:sldId id="263" r:id="rId10"/>
    <p:sldId id="267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1" d="100"/>
          <a:sy n="61" d="100"/>
        </p:scale>
        <p:origin x="-90" y="-24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61941A-BD25-4848-9384-FC24380E7BDA}" type="datetimeFigureOut">
              <a:rPr lang="en-US" smtClean="0"/>
              <a:t>3/16/2012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0F6E9A-863C-4E93-9603-B7B17B5729A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83912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61941A-BD25-4848-9384-FC24380E7BDA}" type="datetimeFigureOut">
              <a:rPr lang="en-US" smtClean="0"/>
              <a:t>3/16/2012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0F6E9A-863C-4E93-9603-B7B17B5729A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31160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61941A-BD25-4848-9384-FC24380E7BDA}" type="datetimeFigureOut">
              <a:rPr lang="en-US" smtClean="0"/>
              <a:t>3/16/2012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0F6E9A-863C-4E93-9603-B7B17B5729A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65871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61941A-BD25-4848-9384-FC24380E7BDA}" type="datetimeFigureOut">
              <a:rPr lang="en-US" smtClean="0"/>
              <a:t>3/16/2012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0F6E9A-863C-4E93-9603-B7B17B5729A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89144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61941A-BD25-4848-9384-FC24380E7BDA}" type="datetimeFigureOut">
              <a:rPr lang="en-US" smtClean="0"/>
              <a:t>3/16/2012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0F6E9A-863C-4E93-9603-B7B17B5729A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59198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61941A-BD25-4848-9384-FC24380E7BDA}" type="datetimeFigureOut">
              <a:rPr lang="en-US" smtClean="0"/>
              <a:t>3/16/2012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0F6E9A-863C-4E93-9603-B7B17B5729A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63651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61941A-BD25-4848-9384-FC24380E7BDA}" type="datetimeFigureOut">
              <a:rPr lang="en-US" smtClean="0"/>
              <a:t>3/16/2012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0F6E9A-863C-4E93-9603-B7B17B5729A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39549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61941A-BD25-4848-9384-FC24380E7BDA}" type="datetimeFigureOut">
              <a:rPr lang="en-US" smtClean="0"/>
              <a:t>3/16/2012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0F6E9A-863C-4E93-9603-B7B17B5729A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77429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61941A-BD25-4848-9384-FC24380E7BDA}" type="datetimeFigureOut">
              <a:rPr lang="en-US" smtClean="0"/>
              <a:t>3/16/2012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0F6E9A-863C-4E93-9603-B7B17B5729A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89031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61941A-BD25-4848-9384-FC24380E7BDA}" type="datetimeFigureOut">
              <a:rPr lang="en-US" smtClean="0"/>
              <a:t>3/16/2012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0F6E9A-863C-4E93-9603-B7B17B5729A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68560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61941A-BD25-4848-9384-FC24380E7BDA}" type="datetimeFigureOut">
              <a:rPr lang="en-US" smtClean="0"/>
              <a:t>3/16/2012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0F6E9A-863C-4E93-9603-B7B17B5729A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75785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61941A-BD25-4848-9384-FC24380E7BDA}" type="datetimeFigureOut">
              <a:rPr lang="en-US" smtClean="0"/>
              <a:t>3/16/2012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0F6E9A-863C-4E93-9603-B7B17B5729A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01662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wmf"/><Relationship Id="rId4" Type="http://schemas.openxmlformats.org/officeDocument/2006/relationships/image" Target="../media/image3.wmf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//upload.wikimedia.org/wikipedia/commons/8/82/LogiLink_wireless_print_server.jpg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hyperlink" Target="//upload.wikimedia.org/wikipedia/commons/2/2b/%21Adsl_connections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5" Type="http://schemas.openxmlformats.org/officeDocument/2006/relationships/image" Target="../media/image13.gif"/><Relationship Id="rId4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gif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wmf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png"/><Relationship Id="rId4" Type="http://schemas.openxmlformats.org/officeDocument/2006/relationships/image" Target="../media/image2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1752599"/>
          </a:xfrm>
          <a:solidFill>
            <a:schemeClr val="tx1">
              <a:lumMod val="95000"/>
              <a:lumOff val="5000"/>
            </a:schemeClr>
          </a:solidFill>
        </p:spPr>
        <p:txBody>
          <a:bodyPr>
            <a:normAutofit fontScale="90000"/>
          </a:bodyPr>
          <a:lstStyle/>
          <a:p>
            <a:r>
              <a:rPr lang="en-US" sz="6000" dirty="0" smtClean="0">
                <a:solidFill>
                  <a:srgbClr val="FFC000"/>
                </a:solidFill>
                <a:latin typeface="Swis721 BdOul BT" pitchFamily="82" charset="0"/>
                <a:cs typeface="ScriptS" pitchFamily="2" charset="0"/>
              </a:rPr>
              <a:t>School </a:t>
            </a:r>
            <a:r>
              <a:rPr lang="en-US" sz="6000" dirty="0" smtClean="0">
                <a:solidFill>
                  <a:srgbClr val="FFC000"/>
                </a:solidFill>
                <a:latin typeface="Swis721 BdOul BT" pitchFamily="82" charset="0"/>
                <a:cs typeface="ScriptS" pitchFamily="2" charset="0"/>
              </a:rPr>
              <a:t>network</a:t>
            </a:r>
            <a:br>
              <a:rPr lang="en-US" sz="6000" dirty="0" smtClean="0">
                <a:solidFill>
                  <a:srgbClr val="FFC000"/>
                </a:solidFill>
                <a:latin typeface="Swis721 BdOul BT" pitchFamily="82" charset="0"/>
                <a:cs typeface="ScriptS" pitchFamily="2" charset="0"/>
              </a:rPr>
            </a:br>
            <a:r>
              <a:rPr lang="en-US" sz="6000" dirty="0" smtClean="0">
                <a:solidFill>
                  <a:srgbClr val="FFC000"/>
                </a:solidFill>
                <a:latin typeface="Swis721 BdOul BT" pitchFamily="82" charset="0"/>
                <a:cs typeface="ScriptS" pitchFamily="2" charset="0"/>
              </a:rPr>
              <a:t>wireless, and land based</a:t>
            </a:r>
            <a:endParaRPr lang="en-US" sz="6000" dirty="0">
              <a:solidFill>
                <a:srgbClr val="FFC000"/>
              </a:solidFill>
              <a:latin typeface="Swis721 BdOul BT" pitchFamily="82" charset="0"/>
              <a:cs typeface="ScriptS" pitchFamily="2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556314"/>
            <a:ext cx="9144000" cy="5301686"/>
          </a:xfrm>
          <a:solidFill>
            <a:schemeClr val="tx1">
              <a:lumMod val="95000"/>
              <a:lumOff val="5000"/>
            </a:schemeClr>
          </a:solidFill>
        </p:spPr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By Benjamin Houlton</a:t>
            </a:r>
            <a:endParaRPr lang="en-US" dirty="0">
              <a:solidFill>
                <a:srgbClr val="FFFF00"/>
              </a:solidFill>
            </a:endParaRPr>
          </a:p>
        </p:txBody>
      </p:sp>
      <p:pic>
        <p:nvPicPr>
          <p:cNvPr id="1026" name="Picture 2" descr="C:\Documents and Settings\HOU530022\Local Settings\Temporary Internet Files\Content.IE5\4U11P0L9\MC900439438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3581400"/>
            <a:ext cx="4360149" cy="3276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Documents and Settings\HOU530022\Local Settings\Temporary Internet Files\Content.IE5\4U11P0L9\MC900433887[1]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57813" y="4505325"/>
            <a:ext cx="1714500" cy="1714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Documents and Settings\HOU530022\Local Settings\Temporary Internet Files\Content.IE5\G736LM81\MC900434217[1].wm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66" y="1556314"/>
            <a:ext cx="3356806" cy="2008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Documents and Settings\HOU530022\Local Settings\Temporary Internet Files\Content.IE5\HQTJMJ9C\MC900060025[1].wm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97780" y="2514599"/>
            <a:ext cx="2394730" cy="1317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08619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17638"/>
          </a:xfrm>
          <a:solidFill>
            <a:schemeClr val="tx1"/>
          </a:solidFill>
        </p:spPr>
        <p:txBody>
          <a:bodyPr/>
          <a:lstStyle/>
          <a:p>
            <a:r>
              <a:rPr lang="en-US" dirty="0" smtClean="0">
                <a:solidFill>
                  <a:srgbClr val="FFC000"/>
                </a:solidFill>
                <a:latin typeface="Swis721 BdOul BT" pitchFamily="82" charset="0"/>
              </a:rPr>
              <a:t>Step 4 </a:t>
            </a:r>
            <a:endParaRPr lang="en-US" dirty="0">
              <a:solidFill>
                <a:srgbClr val="FFC000"/>
              </a:solidFill>
              <a:latin typeface="Swis721 BdOul BT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295400"/>
            <a:ext cx="9144000" cy="5562600"/>
          </a:xfrm>
          <a:solidFill>
            <a:schemeClr val="tx1"/>
          </a:solidFill>
        </p:spPr>
        <p:txBody>
          <a:bodyPr>
            <a:normAutofit/>
          </a:bodyPr>
          <a:lstStyle/>
          <a:p>
            <a:r>
              <a:rPr lang="en-US" sz="6600" dirty="0" smtClean="0">
                <a:solidFill>
                  <a:srgbClr val="FFC000"/>
                </a:solidFill>
                <a:latin typeface="Swis721 BdOul BT" pitchFamily="82" charset="0"/>
              </a:rPr>
              <a:t>ENJOY!</a:t>
            </a:r>
          </a:p>
          <a:p>
            <a:pPr marL="0" indent="0">
              <a:buNone/>
            </a:pPr>
            <a:r>
              <a:rPr lang="en-US" sz="1200" dirty="0" smtClean="0">
                <a:solidFill>
                  <a:srgbClr val="FFC000"/>
                </a:solidFill>
                <a:latin typeface="Swis721 BdOul BT" pitchFamily="82" charset="0"/>
              </a:rPr>
              <a:t> </a:t>
            </a:r>
            <a:r>
              <a:rPr lang="en-US" sz="3600" dirty="0" smtClean="0">
                <a:solidFill>
                  <a:srgbClr val="FFC000"/>
                </a:solidFill>
                <a:latin typeface="Swis721 BdOul BT" pitchFamily="82" charset="0"/>
              </a:rPr>
              <a:t>perform regular maintenance </a:t>
            </a:r>
          </a:p>
          <a:p>
            <a:pPr marL="0" indent="0">
              <a:buNone/>
            </a:pPr>
            <a:r>
              <a:rPr lang="en-US" sz="3600" dirty="0" smtClean="0">
                <a:solidFill>
                  <a:srgbClr val="FFC000"/>
                </a:solidFill>
                <a:latin typeface="Swis721 BdOul BT" pitchFamily="82" charset="0"/>
              </a:rPr>
              <a:t>Update equipment </a:t>
            </a:r>
            <a:endParaRPr lang="en-US" sz="1200" dirty="0">
              <a:solidFill>
                <a:srgbClr val="FFC000"/>
              </a:solidFill>
              <a:latin typeface="Swis721 BdOul BT" pitchFamily="82" charset="0"/>
            </a:endParaRPr>
          </a:p>
        </p:txBody>
      </p:sp>
      <p:pic>
        <p:nvPicPr>
          <p:cNvPr id="9218" name="Picture 2" descr="C:\Documents and Settings\HOU530022\Local Settings\Temporary Internet Files\Content.IE5\EW1WDL74\MC900441285[1]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45213" y="1527175"/>
            <a:ext cx="2743200" cy="274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767655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66800"/>
          </a:xfrm>
          <a:solidFill>
            <a:schemeClr val="tx1"/>
          </a:solidFill>
        </p:spPr>
        <p:txBody>
          <a:bodyPr/>
          <a:lstStyle/>
          <a:p>
            <a:r>
              <a:rPr lang="en-US" dirty="0" smtClean="0">
                <a:solidFill>
                  <a:srgbClr val="FFC000"/>
                </a:solidFill>
                <a:latin typeface="Swis721 BdOul BT" pitchFamily="82" charset="0"/>
              </a:rPr>
              <a:t>Specifications</a:t>
            </a:r>
            <a:r>
              <a:rPr lang="en-US" dirty="0" smtClean="0">
                <a:solidFill>
                  <a:srgbClr val="FFC000"/>
                </a:solidFill>
              </a:rPr>
              <a:t> </a:t>
            </a:r>
            <a:endParaRPr lang="en-US" dirty="0">
              <a:solidFill>
                <a:srgbClr val="FFC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36163" y="1091339"/>
            <a:ext cx="9144000" cy="5791200"/>
          </a:xfrm>
          <a:solidFill>
            <a:schemeClr val="tx1"/>
          </a:solidFill>
        </p:spPr>
        <p:txBody>
          <a:bodyPr/>
          <a:lstStyle/>
          <a:p>
            <a:r>
              <a:rPr lang="en-US" dirty="0" smtClean="0">
                <a:solidFill>
                  <a:srgbClr val="FFC000"/>
                </a:solidFill>
                <a:latin typeface="Swis721 BdOul BT" pitchFamily="82" charset="0"/>
              </a:rPr>
              <a:t>200 computers</a:t>
            </a:r>
          </a:p>
          <a:p>
            <a:r>
              <a:rPr lang="en-US" dirty="0" smtClean="0">
                <a:solidFill>
                  <a:srgbClr val="FFC000"/>
                </a:solidFill>
                <a:latin typeface="Swis721 BdOul BT" pitchFamily="82" charset="0"/>
              </a:rPr>
              <a:t>50 phones</a:t>
            </a:r>
          </a:p>
          <a:p>
            <a:r>
              <a:rPr lang="en-US" dirty="0" smtClean="0">
                <a:solidFill>
                  <a:srgbClr val="FFC000"/>
                </a:solidFill>
                <a:latin typeface="Swis721 BdOul BT" pitchFamily="82" charset="0"/>
              </a:rPr>
              <a:t>40 printers</a:t>
            </a:r>
          </a:p>
          <a:p>
            <a:endParaRPr lang="en-US" dirty="0">
              <a:solidFill>
                <a:srgbClr val="FFC000"/>
              </a:solidFill>
            </a:endParaRPr>
          </a:p>
        </p:txBody>
      </p:sp>
      <p:pic>
        <p:nvPicPr>
          <p:cNvPr id="1026" name="Picture 2" descr="C:\Program Files\Microsoft Office\MEDIA\CAGCAT10\j0195384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6798" y="1219200"/>
            <a:ext cx="1795463" cy="18335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Documents and Settings\HOU530022\Local Settings\Temporary Internet Files\Content.IE5\EW1WDL74\MC900433874[1]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94488" y="2590800"/>
            <a:ext cx="1828800" cy="182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phone3"/>
          <p:cNvSpPr>
            <a:spLocks noEditPoints="1" noChangeArrowheads="1"/>
          </p:cNvSpPr>
          <p:nvPr/>
        </p:nvSpPr>
        <p:spPr bwMode="auto">
          <a:xfrm>
            <a:off x="7162800" y="1261995"/>
            <a:ext cx="1223962" cy="993775"/>
          </a:xfrm>
          <a:custGeom>
            <a:avLst/>
            <a:gdLst>
              <a:gd name="T0" fmla="*/ 0 w 21600"/>
              <a:gd name="T1" fmla="*/ 0 h 21600"/>
              <a:gd name="T2" fmla="*/ 10800 w 21600"/>
              <a:gd name="T3" fmla="*/ 0 h 21600"/>
              <a:gd name="T4" fmla="*/ 21600 w 21600"/>
              <a:gd name="T5" fmla="*/ 0 h 21600"/>
              <a:gd name="T6" fmla="*/ 21600 w 21600"/>
              <a:gd name="T7" fmla="*/ 10800 h 21600"/>
              <a:gd name="T8" fmla="*/ 21600 w 21600"/>
              <a:gd name="T9" fmla="*/ 21600 h 21600"/>
              <a:gd name="T10" fmla="*/ 10800 w 21600"/>
              <a:gd name="T11" fmla="*/ 21600 h 21600"/>
              <a:gd name="T12" fmla="*/ 0 w 21600"/>
              <a:gd name="T13" fmla="*/ 21600 h 21600"/>
              <a:gd name="T14" fmla="*/ 0 w 21600"/>
              <a:gd name="T15" fmla="*/ 10800 h 21600"/>
              <a:gd name="T16" fmla="*/ 200 w 21600"/>
              <a:gd name="T17" fmla="*/ 23516 h 21600"/>
              <a:gd name="T18" fmla="*/ 21400 w 21600"/>
              <a:gd name="T19" fmla="*/ 40485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 extrusionOk="0">
                <a:moveTo>
                  <a:pt x="10692" y="21600"/>
                </a:moveTo>
                <a:lnTo>
                  <a:pt x="21600" y="21600"/>
                </a:lnTo>
                <a:lnTo>
                  <a:pt x="21600" y="10684"/>
                </a:lnTo>
                <a:lnTo>
                  <a:pt x="21600" y="0"/>
                </a:lnTo>
                <a:lnTo>
                  <a:pt x="10190" y="0"/>
                </a:lnTo>
                <a:lnTo>
                  <a:pt x="0" y="0"/>
                </a:lnTo>
                <a:lnTo>
                  <a:pt x="0" y="10916"/>
                </a:lnTo>
                <a:lnTo>
                  <a:pt x="0" y="21600"/>
                </a:lnTo>
                <a:lnTo>
                  <a:pt x="10692" y="21600"/>
                </a:lnTo>
                <a:close/>
              </a:path>
              <a:path w="21600" h="21600" extrusionOk="0">
                <a:moveTo>
                  <a:pt x="3552" y="13565"/>
                </a:moveTo>
                <a:lnTo>
                  <a:pt x="3552" y="14206"/>
                </a:lnTo>
                <a:lnTo>
                  <a:pt x="3409" y="14584"/>
                </a:lnTo>
                <a:lnTo>
                  <a:pt x="3050" y="15021"/>
                </a:lnTo>
                <a:lnTo>
                  <a:pt x="2619" y="15429"/>
                </a:lnTo>
                <a:lnTo>
                  <a:pt x="2296" y="15836"/>
                </a:lnTo>
                <a:lnTo>
                  <a:pt x="2045" y="16244"/>
                </a:lnTo>
                <a:lnTo>
                  <a:pt x="1902" y="16564"/>
                </a:lnTo>
                <a:lnTo>
                  <a:pt x="1794" y="17001"/>
                </a:lnTo>
                <a:lnTo>
                  <a:pt x="1830" y="17466"/>
                </a:lnTo>
                <a:lnTo>
                  <a:pt x="2009" y="17932"/>
                </a:lnTo>
                <a:lnTo>
                  <a:pt x="2260" y="18311"/>
                </a:lnTo>
                <a:lnTo>
                  <a:pt x="2548" y="18718"/>
                </a:lnTo>
                <a:lnTo>
                  <a:pt x="3050" y="19126"/>
                </a:lnTo>
                <a:lnTo>
                  <a:pt x="3552" y="19533"/>
                </a:lnTo>
                <a:lnTo>
                  <a:pt x="4342" y="19737"/>
                </a:lnTo>
                <a:lnTo>
                  <a:pt x="5095" y="19737"/>
                </a:lnTo>
                <a:lnTo>
                  <a:pt x="5849" y="19737"/>
                </a:lnTo>
                <a:lnTo>
                  <a:pt x="6351" y="19533"/>
                </a:lnTo>
                <a:lnTo>
                  <a:pt x="7140" y="19126"/>
                </a:lnTo>
                <a:lnTo>
                  <a:pt x="7535" y="18747"/>
                </a:lnTo>
                <a:lnTo>
                  <a:pt x="7894" y="18311"/>
                </a:lnTo>
                <a:lnTo>
                  <a:pt x="8145" y="17903"/>
                </a:lnTo>
                <a:lnTo>
                  <a:pt x="8324" y="17408"/>
                </a:lnTo>
                <a:lnTo>
                  <a:pt x="8324" y="16942"/>
                </a:lnTo>
                <a:lnTo>
                  <a:pt x="8252" y="16593"/>
                </a:lnTo>
                <a:lnTo>
                  <a:pt x="8145" y="16244"/>
                </a:lnTo>
                <a:lnTo>
                  <a:pt x="7894" y="15836"/>
                </a:lnTo>
                <a:lnTo>
                  <a:pt x="7571" y="15429"/>
                </a:lnTo>
                <a:lnTo>
                  <a:pt x="7140" y="15021"/>
                </a:lnTo>
                <a:lnTo>
                  <a:pt x="6853" y="14613"/>
                </a:lnTo>
                <a:lnTo>
                  <a:pt x="6602" y="14206"/>
                </a:lnTo>
                <a:lnTo>
                  <a:pt x="6602" y="13565"/>
                </a:lnTo>
                <a:lnTo>
                  <a:pt x="6602" y="8035"/>
                </a:lnTo>
                <a:lnTo>
                  <a:pt x="6602" y="7598"/>
                </a:lnTo>
                <a:lnTo>
                  <a:pt x="6853" y="6987"/>
                </a:lnTo>
                <a:lnTo>
                  <a:pt x="7212" y="6579"/>
                </a:lnTo>
                <a:lnTo>
                  <a:pt x="7643" y="6171"/>
                </a:lnTo>
                <a:lnTo>
                  <a:pt x="7894" y="5764"/>
                </a:lnTo>
                <a:lnTo>
                  <a:pt x="8037" y="5531"/>
                </a:lnTo>
                <a:lnTo>
                  <a:pt x="8252" y="5153"/>
                </a:lnTo>
                <a:lnTo>
                  <a:pt x="8360" y="4599"/>
                </a:lnTo>
                <a:lnTo>
                  <a:pt x="8288" y="4134"/>
                </a:lnTo>
                <a:lnTo>
                  <a:pt x="8145" y="3697"/>
                </a:lnTo>
                <a:lnTo>
                  <a:pt x="7894" y="3289"/>
                </a:lnTo>
                <a:lnTo>
                  <a:pt x="7499" y="2853"/>
                </a:lnTo>
                <a:lnTo>
                  <a:pt x="7033" y="2533"/>
                </a:lnTo>
                <a:lnTo>
                  <a:pt x="6387" y="2242"/>
                </a:lnTo>
                <a:lnTo>
                  <a:pt x="5849" y="2067"/>
                </a:lnTo>
                <a:lnTo>
                  <a:pt x="5095" y="1950"/>
                </a:lnTo>
                <a:lnTo>
                  <a:pt x="4234" y="2038"/>
                </a:lnTo>
                <a:lnTo>
                  <a:pt x="3552" y="2271"/>
                </a:lnTo>
                <a:lnTo>
                  <a:pt x="3050" y="2504"/>
                </a:lnTo>
                <a:lnTo>
                  <a:pt x="2548" y="2882"/>
                </a:lnTo>
                <a:lnTo>
                  <a:pt x="2225" y="3231"/>
                </a:lnTo>
                <a:lnTo>
                  <a:pt x="1973" y="3697"/>
                </a:lnTo>
                <a:lnTo>
                  <a:pt x="1794" y="4308"/>
                </a:lnTo>
                <a:lnTo>
                  <a:pt x="1794" y="4745"/>
                </a:lnTo>
                <a:lnTo>
                  <a:pt x="1866" y="5123"/>
                </a:lnTo>
                <a:lnTo>
                  <a:pt x="2045" y="5560"/>
                </a:lnTo>
                <a:lnTo>
                  <a:pt x="2296" y="5851"/>
                </a:lnTo>
                <a:lnTo>
                  <a:pt x="2548" y="6171"/>
                </a:lnTo>
                <a:lnTo>
                  <a:pt x="3014" y="6608"/>
                </a:lnTo>
                <a:lnTo>
                  <a:pt x="3301" y="6987"/>
                </a:lnTo>
                <a:lnTo>
                  <a:pt x="3552" y="7598"/>
                </a:lnTo>
                <a:lnTo>
                  <a:pt x="3552" y="8035"/>
                </a:lnTo>
                <a:lnTo>
                  <a:pt x="3552" y="13565"/>
                </a:lnTo>
                <a:close/>
              </a:path>
              <a:path w="21600" h="21600" extrusionOk="0">
                <a:moveTo>
                  <a:pt x="10154" y="1863"/>
                </a:moveTo>
                <a:lnTo>
                  <a:pt x="19088" y="1863"/>
                </a:lnTo>
                <a:lnTo>
                  <a:pt x="19088" y="8238"/>
                </a:lnTo>
                <a:lnTo>
                  <a:pt x="10154" y="8238"/>
                </a:lnTo>
                <a:lnTo>
                  <a:pt x="10154" y="1863"/>
                </a:lnTo>
                <a:moveTo>
                  <a:pt x="10441" y="10101"/>
                </a:moveTo>
                <a:lnTo>
                  <a:pt x="10441" y="9461"/>
                </a:lnTo>
                <a:lnTo>
                  <a:pt x="18837" y="9461"/>
                </a:lnTo>
                <a:lnTo>
                  <a:pt x="18837" y="10101"/>
                </a:lnTo>
                <a:lnTo>
                  <a:pt x="10441" y="10101"/>
                </a:lnTo>
                <a:moveTo>
                  <a:pt x="11374" y="11004"/>
                </a:moveTo>
                <a:lnTo>
                  <a:pt x="12630" y="11004"/>
                </a:lnTo>
                <a:lnTo>
                  <a:pt x="12630" y="12226"/>
                </a:lnTo>
                <a:lnTo>
                  <a:pt x="11374" y="12226"/>
                </a:lnTo>
                <a:lnTo>
                  <a:pt x="11374" y="11004"/>
                </a:lnTo>
                <a:moveTo>
                  <a:pt x="13993" y="11004"/>
                </a:moveTo>
                <a:lnTo>
                  <a:pt x="15249" y="11004"/>
                </a:lnTo>
                <a:lnTo>
                  <a:pt x="15249" y="12226"/>
                </a:lnTo>
                <a:lnTo>
                  <a:pt x="13993" y="12226"/>
                </a:lnTo>
                <a:lnTo>
                  <a:pt x="13993" y="11004"/>
                </a:lnTo>
                <a:moveTo>
                  <a:pt x="16649" y="11004"/>
                </a:moveTo>
                <a:lnTo>
                  <a:pt x="17904" y="11004"/>
                </a:lnTo>
                <a:lnTo>
                  <a:pt x="17904" y="12226"/>
                </a:lnTo>
                <a:lnTo>
                  <a:pt x="16649" y="12226"/>
                </a:lnTo>
                <a:lnTo>
                  <a:pt x="16649" y="11004"/>
                </a:lnTo>
                <a:moveTo>
                  <a:pt x="11374" y="12954"/>
                </a:moveTo>
                <a:lnTo>
                  <a:pt x="12630" y="12954"/>
                </a:lnTo>
                <a:lnTo>
                  <a:pt x="12630" y="14177"/>
                </a:lnTo>
                <a:lnTo>
                  <a:pt x="11374" y="14177"/>
                </a:lnTo>
                <a:lnTo>
                  <a:pt x="11374" y="12954"/>
                </a:lnTo>
                <a:moveTo>
                  <a:pt x="13993" y="12954"/>
                </a:moveTo>
                <a:lnTo>
                  <a:pt x="15249" y="12954"/>
                </a:lnTo>
                <a:lnTo>
                  <a:pt x="15249" y="14177"/>
                </a:lnTo>
                <a:lnTo>
                  <a:pt x="13993" y="14177"/>
                </a:lnTo>
                <a:lnTo>
                  <a:pt x="13993" y="12954"/>
                </a:lnTo>
                <a:moveTo>
                  <a:pt x="16649" y="12954"/>
                </a:moveTo>
                <a:lnTo>
                  <a:pt x="17904" y="12954"/>
                </a:lnTo>
                <a:lnTo>
                  <a:pt x="17904" y="14177"/>
                </a:lnTo>
                <a:lnTo>
                  <a:pt x="16649" y="14177"/>
                </a:lnTo>
                <a:lnTo>
                  <a:pt x="16649" y="12954"/>
                </a:lnTo>
                <a:moveTo>
                  <a:pt x="11374" y="14905"/>
                </a:moveTo>
                <a:lnTo>
                  <a:pt x="12630" y="14905"/>
                </a:lnTo>
                <a:lnTo>
                  <a:pt x="12630" y="16127"/>
                </a:lnTo>
                <a:lnTo>
                  <a:pt x="11374" y="16127"/>
                </a:lnTo>
                <a:lnTo>
                  <a:pt x="11374" y="14905"/>
                </a:lnTo>
                <a:moveTo>
                  <a:pt x="13993" y="14905"/>
                </a:moveTo>
                <a:lnTo>
                  <a:pt x="15249" y="14905"/>
                </a:lnTo>
                <a:lnTo>
                  <a:pt x="15249" y="16127"/>
                </a:lnTo>
                <a:lnTo>
                  <a:pt x="13993" y="16127"/>
                </a:lnTo>
                <a:lnTo>
                  <a:pt x="13993" y="14905"/>
                </a:lnTo>
                <a:moveTo>
                  <a:pt x="16649" y="14905"/>
                </a:moveTo>
                <a:lnTo>
                  <a:pt x="17904" y="14905"/>
                </a:lnTo>
                <a:lnTo>
                  <a:pt x="17904" y="16127"/>
                </a:lnTo>
                <a:lnTo>
                  <a:pt x="16649" y="16127"/>
                </a:lnTo>
                <a:lnTo>
                  <a:pt x="16649" y="14905"/>
                </a:lnTo>
                <a:moveTo>
                  <a:pt x="11374" y="16855"/>
                </a:moveTo>
                <a:lnTo>
                  <a:pt x="12630" y="16855"/>
                </a:lnTo>
                <a:lnTo>
                  <a:pt x="12630" y="18078"/>
                </a:lnTo>
                <a:lnTo>
                  <a:pt x="11374" y="18078"/>
                </a:lnTo>
                <a:lnTo>
                  <a:pt x="11374" y="16855"/>
                </a:lnTo>
                <a:moveTo>
                  <a:pt x="13993" y="16855"/>
                </a:moveTo>
                <a:lnTo>
                  <a:pt x="15249" y="16855"/>
                </a:lnTo>
                <a:lnTo>
                  <a:pt x="15249" y="18078"/>
                </a:lnTo>
                <a:lnTo>
                  <a:pt x="13993" y="18078"/>
                </a:lnTo>
                <a:lnTo>
                  <a:pt x="13993" y="16855"/>
                </a:lnTo>
                <a:moveTo>
                  <a:pt x="16649" y="16855"/>
                </a:moveTo>
                <a:lnTo>
                  <a:pt x="17904" y="16855"/>
                </a:lnTo>
                <a:lnTo>
                  <a:pt x="17904" y="18078"/>
                </a:lnTo>
                <a:lnTo>
                  <a:pt x="16649" y="18078"/>
                </a:lnTo>
                <a:lnTo>
                  <a:pt x="16649" y="16855"/>
                </a:lnTo>
              </a:path>
            </a:pathLst>
          </a:custGeom>
          <a:solidFill>
            <a:srgbClr val="FFFFCC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pic>
        <p:nvPicPr>
          <p:cNvPr id="1030" name="Picture 6" descr="http://www.home-network-help.com/images/wireless-print-server-network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068719"/>
            <a:ext cx="4586798" cy="37892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59339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  <a:solidFill>
            <a:schemeClr val="tx1"/>
          </a:solidFill>
        </p:spPr>
        <p:txBody>
          <a:bodyPr/>
          <a:lstStyle/>
          <a:p>
            <a:r>
              <a:rPr lang="en-US" dirty="0" smtClean="0">
                <a:solidFill>
                  <a:srgbClr val="FFC000"/>
                </a:solidFill>
              </a:rPr>
              <a:t>Equipment needed</a:t>
            </a:r>
            <a:endParaRPr lang="en-US" dirty="0">
              <a:solidFill>
                <a:srgbClr val="FFC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990600"/>
            <a:ext cx="9144000" cy="5867400"/>
          </a:xfrm>
          <a:solidFill>
            <a:schemeClr val="tx1"/>
          </a:solidFill>
        </p:spPr>
        <p:txBody>
          <a:bodyPr>
            <a:normAutofit/>
          </a:bodyPr>
          <a:lstStyle/>
          <a:p>
            <a:r>
              <a:rPr lang="en-US" dirty="0" smtClean="0"/>
              <a:t>                    </a:t>
            </a:r>
            <a:r>
              <a:rPr lang="en-US" dirty="0" smtClean="0">
                <a:solidFill>
                  <a:srgbClr val="FFC000"/>
                </a:solidFill>
                <a:latin typeface="Swis721 BdOul BT" pitchFamily="82" charset="0"/>
              </a:rPr>
              <a:t>wireless print server, wirelessly</a:t>
            </a:r>
          </a:p>
          <a:p>
            <a:r>
              <a:rPr lang="en-US" dirty="0">
                <a:solidFill>
                  <a:srgbClr val="FFC000"/>
                </a:solidFill>
                <a:latin typeface="Swis721 BdOul BT" pitchFamily="82" charset="0"/>
              </a:rPr>
              <a:t> </a:t>
            </a:r>
            <a:r>
              <a:rPr lang="en-US" dirty="0" smtClean="0">
                <a:solidFill>
                  <a:srgbClr val="FFC000"/>
                </a:solidFill>
                <a:latin typeface="Swis721 BdOul BT" pitchFamily="82" charset="0"/>
              </a:rPr>
              <a:t>                </a:t>
            </a:r>
            <a:r>
              <a:rPr lang="en-US" dirty="0" smtClean="0">
                <a:solidFill>
                  <a:srgbClr val="FFC000"/>
                </a:solidFill>
                <a:latin typeface="Swis721 BdOul BT" pitchFamily="82" charset="0"/>
              </a:rPr>
              <a:t>connects computers for printing</a:t>
            </a:r>
          </a:p>
          <a:p>
            <a:endParaRPr lang="en-US" dirty="0" smtClean="0">
              <a:latin typeface="Swis721 BdOul BT" pitchFamily="82" charset="0"/>
            </a:endParaRPr>
          </a:p>
          <a:p>
            <a:endParaRPr lang="en-US" dirty="0">
              <a:latin typeface="Swis721 BdOul BT" pitchFamily="82" charset="0"/>
            </a:endParaRPr>
          </a:p>
          <a:p>
            <a:endParaRPr lang="en-US" dirty="0" smtClean="0">
              <a:latin typeface="Swis721 BdOul BT" pitchFamily="82" charset="0"/>
            </a:endParaRPr>
          </a:p>
          <a:p>
            <a:r>
              <a:rPr lang="en-US" dirty="0">
                <a:latin typeface="Swis721 BdOul BT" pitchFamily="82" charset="0"/>
              </a:rPr>
              <a:t> </a:t>
            </a:r>
            <a:r>
              <a:rPr lang="en-US" dirty="0" smtClean="0">
                <a:latin typeface="Swis721 BdOul BT" pitchFamily="82" charset="0"/>
              </a:rPr>
              <a:t>                  </a:t>
            </a:r>
            <a:r>
              <a:rPr lang="en-US" dirty="0" smtClean="0">
                <a:solidFill>
                  <a:srgbClr val="FFC000"/>
                </a:solidFill>
                <a:latin typeface="Swis721 BdOul BT" pitchFamily="82" charset="0"/>
              </a:rPr>
              <a:t>server, connecting students to</a:t>
            </a:r>
          </a:p>
          <a:p>
            <a:r>
              <a:rPr lang="en-US" dirty="0">
                <a:solidFill>
                  <a:srgbClr val="FFC000"/>
                </a:solidFill>
                <a:latin typeface="Swis721 BdOul BT" pitchFamily="82" charset="0"/>
              </a:rPr>
              <a:t> </a:t>
            </a:r>
            <a:r>
              <a:rPr lang="en-US" dirty="0" smtClean="0">
                <a:solidFill>
                  <a:srgbClr val="FFC000"/>
                </a:solidFill>
                <a:latin typeface="Swis721 BdOul BT" pitchFamily="82" charset="0"/>
              </a:rPr>
              <a:t>                  internet, and network</a:t>
            </a:r>
          </a:p>
          <a:p>
            <a:r>
              <a:rPr lang="en-US" dirty="0">
                <a:solidFill>
                  <a:srgbClr val="FFC000"/>
                </a:solidFill>
                <a:latin typeface="Swis721 BdOul BT" pitchFamily="82" charset="0"/>
              </a:rPr>
              <a:t> </a:t>
            </a:r>
            <a:r>
              <a:rPr lang="en-US" dirty="0" smtClean="0">
                <a:solidFill>
                  <a:srgbClr val="FFC000"/>
                </a:solidFill>
                <a:latin typeface="Swis721 BdOul BT" pitchFamily="82" charset="0"/>
              </a:rPr>
              <a:t>                   wireless server, wirelessly </a:t>
            </a:r>
          </a:p>
          <a:p>
            <a:r>
              <a:rPr lang="en-US" dirty="0">
                <a:solidFill>
                  <a:srgbClr val="FFC000"/>
                </a:solidFill>
                <a:latin typeface="Swis721 BdOul BT" pitchFamily="82" charset="0"/>
              </a:rPr>
              <a:t> </a:t>
            </a:r>
            <a:r>
              <a:rPr lang="en-US" dirty="0" smtClean="0">
                <a:solidFill>
                  <a:srgbClr val="FFC000"/>
                </a:solidFill>
                <a:latin typeface="Swis721 BdOul BT" pitchFamily="82" charset="0"/>
              </a:rPr>
              <a:t>                  connects computers to network</a:t>
            </a:r>
          </a:p>
          <a:p>
            <a:r>
              <a:rPr lang="en-US" dirty="0">
                <a:solidFill>
                  <a:srgbClr val="FFC000"/>
                </a:solidFill>
                <a:latin typeface="Swis721 BdOul BT" pitchFamily="82" charset="0"/>
              </a:rPr>
              <a:t> </a:t>
            </a:r>
            <a:r>
              <a:rPr lang="en-US" dirty="0" smtClean="0">
                <a:solidFill>
                  <a:srgbClr val="FFC000"/>
                </a:solidFill>
                <a:latin typeface="Swis721 BdOul BT" pitchFamily="82" charset="0"/>
              </a:rPr>
              <a:t>                  </a:t>
            </a:r>
            <a:endParaRPr lang="en-US" dirty="0">
              <a:latin typeface="Swis721 BdOul BT" pitchFamily="82" charset="0"/>
            </a:endParaRPr>
          </a:p>
        </p:txBody>
      </p:sp>
      <p:pic>
        <p:nvPicPr>
          <p:cNvPr id="2050" name="Picture 2" descr="File:LogiLink wireless print server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454" y="1051868"/>
            <a:ext cx="2172346" cy="1834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://www.brockton.ma.us/Libraries/Home_Page/Servers.sflb.ashx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454" y="2886076"/>
            <a:ext cx="2425404" cy="22764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://image.made-in-china.com/2f0j00nsiQLvWKracF/Network-Sharing-Devices-Wireless-PC-Server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454" y="5162552"/>
            <a:ext cx="2425404" cy="1619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65497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  <a:solidFill>
            <a:schemeClr val="tx1"/>
          </a:solidFill>
        </p:spPr>
        <p:txBody>
          <a:bodyPr/>
          <a:lstStyle/>
          <a:p>
            <a:r>
              <a:rPr lang="en-US" dirty="0" smtClean="0">
                <a:solidFill>
                  <a:srgbClr val="FFC000"/>
                </a:solidFill>
                <a:latin typeface="Swis721 BdOul BT" pitchFamily="82" charset="0"/>
              </a:rPr>
              <a:t>Equipment needed continued…</a:t>
            </a:r>
            <a:endParaRPr lang="en-US" dirty="0">
              <a:solidFill>
                <a:srgbClr val="FFC000"/>
              </a:solidFill>
              <a:latin typeface="Swis721 BdOul BT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32288" y="1132668"/>
            <a:ext cx="9144000" cy="5715000"/>
          </a:xfrm>
          <a:solidFill>
            <a:schemeClr val="tx1"/>
          </a:solidFill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                </a:t>
            </a:r>
            <a:r>
              <a:rPr lang="en-US" dirty="0" smtClean="0">
                <a:solidFill>
                  <a:srgbClr val="FFC000"/>
                </a:solidFill>
                <a:latin typeface="Swis721 BdOul BT" pitchFamily="82" charset="0"/>
              </a:rPr>
              <a:t>server, connects computer to</a:t>
            </a:r>
          </a:p>
          <a:p>
            <a:r>
              <a:rPr lang="en-US" dirty="0">
                <a:solidFill>
                  <a:srgbClr val="FFC000"/>
                </a:solidFill>
                <a:latin typeface="Swis721 BdOul BT" pitchFamily="82" charset="0"/>
              </a:rPr>
              <a:t> </a:t>
            </a:r>
            <a:r>
              <a:rPr lang="en-US" dirty="0" smtClean="0">
                <a:solidFill>
                  <a:srgbClr val="FFC000"/>
                </a:solidFill>
                <a:latin typeface="Swis721 BdOul BT" pitchFamily="82" charset="0"/>
              </a:rPr>
              <a:t>            </a:t>
            </a:r>
            <a:r>
              <a:rPr lang="en-US" dirty="0" smtClean="0">
                <a:solidFill>
                  <a:srgbClr val="FFC000"/>
                </a:solidFill>
                <a:latin typeface="Swis721 BdOul BT" pitchFamily="82" charset="0"/>
              </a:rPr>
              <a:t> network</a:t>
            </a:r>
          </a:p>
          <a:p>
            <a:endParaRPr lang="en-US" dirty="0">
              <a:solidFill>
                <a:srgbClr val="FFC000"/>
              </a:solidFill>
            </a:endParaRPr>
          </a:p>
          <a:p>
            <a:r>
              <a:rPr lang="en-US" dirty="0"/>
              <a:t> </a:t>
            </a:r>
            <a:r>
              <a:rPr lang="en-US" dirty="0" smtClean="0"/>
              <a:t>              </a:t>
            </a:r>
            <a:r>
              <a:rPr lang="en-US" dirty="0" smtClean="0">
                <a:solidFill>
                  <a:srgbClr val="FFC000"/>
                </a:solidFill>
              </a:rPr>
              <a:t> </a:t>
            </a:r>
            <a:r>
              <a:rPr lang="en-US" dirty="0" smtClean="0">
                <a:solidFill>
                  <a:srgbClr val="FFC000"/>
                </a:solidFill>
                <a:latin typeface="Swis721 BdOul BT" pitchFamily="82" charset="0"/>
              </a:rPr>
              <a:t>wireless adapter</a:t>
            </a:r>
          </a:p>
          <a:p>
            <a:endParaRPr lang="en-US" dirty="0">
              <a:solidFill>
                <a:srgbClr val="FFC000"/>
              </a:solidFill>
            </a:endParaRPr>
          </a:p>
          <a:p>
            <a:endParaRPr lang="en-US" dirty="0" smtClean="0">
              <a:solidFill>
                <a:srgbClr val="FFC000"/>
              </a:solidFill>
            </a:endParaRPr>
          </a:p>
          <a:p>
            <a:pPr marL="0" indent="0">
              <a:buNone/>
            </a:pPr>
            <a:r>
              <a:rPr lang="en-US" dirty="0">
                <a:solidFill>
                  <a:srgbClr val="FFC000"/>
                </a:solidFill>
              </a:rPr>
              <a:t> </a:t>
            </a:r>
            <a:r>
              <a:rPr lang="en-US" dirty="0" smtClean="0">
                <a:solidFill>
                  <a:srgbClr val="FFC000"/>
                </a:solidFill>
              </a:rPr>
              <a:t>                   </a:t>
            </a:r>
            <a:r>
              <a:rPr lang="en-US" dirty="0" smtClean="0">
                <a:solidFill>
                  <a:srgbClr val="FFC000"/>
                </a:solidFill>
                <a:latin typeface="Swis721 BdOul BT" pitchFamily="82" charset="0"/>
              </a:rPr>
              <a:t>wireless access point, helps access</a:t>
            </a:r>
          </a:p>
          <a:p>
            <a:pPr marL="0" indent="0">
              <a:buNone/>
            </a:pPr>
            <a:r>
              <a:rPr lang="en-US" dirty="0">
                <a:solidFill>
                  <a:srgbClr val="FFC000"/>
                </a:solidFill>
                <a:latin typeface="Swis721 BdOul BT" pitchFamily="82" charset="0"/>
              </a:rPr>
              <a:t> </a:t>
            </a:r>
            <a:r>
              <a:rPr lang="en-US" dirty="0" smtClean="0">
                <a:solidFill>
                  <a:srgbClr val="FFC000"/>
                </a:solidFill>
                <a:latin typeface="Swis721 BdOul BT" pitchFamily="82" charset="0"/>
              </a:rPr>
              <a:t>               </a:t>
            </a:r>
            <a:r>
              <a:rPr lang="en-US" dirty="0" smtClean="0">
                <a:solidFill>
                  <a:srgbClr val="FFC000"/>
                </a:solidFill>
                <a:latin typeface="Swis721 BdOul BT" pitchFamily="82" charset="0"/>
              </a:rPr>
              <a:t> wireless connection</a:t>
            </a:r>
          </a:p>
          <a:p>
            <a:pPr marL="0" indent="0">
              <a:buNone/>
            </a:pPr>
            <a:endParaRPr lang="en-US" dirty="0">
              <a:solidFill>
                <a:srgbClr val="FFC000"/>
              </a:solidFill>
            </a:endParaRPr>
          </a:p>
          <a:p>
            <a:pPr marL="0" indent="0">
              <a:buNone/>
            </a:pPr>
            <a:r>
              <a:rPr lang="en-US" dirty="0" smtClean="0">
                <a:solidFill>
                  <a:srgbClr val="FFC000"/>
                </a:solidFill>
              </a:rPr>
              <a:t>                 </a:t>
            </a:r>
            <a:r>
              <a:rPr lang="en-US" dirty="0" smtClean="0">
                <a:solidFill>
                  <a:srgbClr val="FFC000"/>
                </a:solidFill>
                <a:latin typeface="Swis721 BdOul BT" pitchFamily="82" charset="0"/>
              </a:rPr>
              <a:t>repeater, helps get better connection to </a:t>
            </a:r>
          </a:p>
          <a:p>
            <a:pPr marL="0" indent="0">
              <a:buNone/>
            </a:pPr>
            <a:r>
              <a:rPr lang="en-US" dirty="0">
                <a:solidFill>
                  <a:srgbClr val="FFC000"/>
                </a:solidFill>
                <a:latin typeface="Swis721 BdOul BT" pitchFamily="82" charset="0"/>
              </a:rPr>
              <a:t> </a:t>
            </a:r>
            <a:r>
              <a:rPr lang="en-US" dirty="0" smtClean="0">
                <a:solidFill>
                  <a:srgbClr val="FFC000"/>
                </a:solidFill>
                <a:latin typeface="Swis721 BdOul BT" pitchFamily="82" charset="0"/>
              </a:rPr>
              <a:t>               wireless network</a:t>
            </a:r>
            <a:endParaRPr lang="en-US" dirty="0" smtClean="0">
              <a:solidFill>
                <a:srgbClr val="FFC000"/>
              </a:solidFill>
              <a:latin typeface="Swis721 BdOul BT" pitchFamily="82" charset="0"/>
            </a:endParaRPr>
          </a:p>
        </p:txBody>
      </p:sp>
      <p:pic>
        <p:nvPicPr>
          <p:cNvPr id="3074" name="Picture 2" descr="File:!Adsl connections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43000"/>
            <a:ext cx="1829943" cy="1219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http://ecx.images-amazon.com/images/I/417T83WREYL._SL500_AA300_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2362199"/>
            <a:ext cx="1829943" cy="1371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 descr="http://asset2.cbsistatic.com/cnwk.1d/sc/20796892-2-440-overview-1.gif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3733800"/>
            <a:ext cx="1939225" cy="14544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2" name="Picture 10" descr="http://www.instructables.com/files/deriv/F83/MLOA/74GEVYDXYIP/F83MLOA74GEVYDXYIP.MEDIUM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2049" y="5031380"/>
            <a:ext cx="1531565" cy="18072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867844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207" y="0"/>
            <a:ext cx="9144000" cy="1066800"/>
          </a:xfrm>
          <a:solidFill>
            <a:schemeClr val="tx1"/>
          </a:solidFill>
        </p:spPr>
        <p:txBody>
          <a:bodyPr/>
          <a:lstStyle/>
          <a:p>
            <a:r>
              <a:rPr lang="en-US" dirty="0" smtClean="0">
                <a:solidFill>
                  <a:srgbClr val="FFC000"/>
                </a:solidFill>
                <a:latin typeface="Swis721 BdOul BT" pitchFamily="82" charset="0"/>
              </a:rPr>
              <a:t>Equipment  needed continued…</a:t>
            </a:r>
            <a:endParaRPr lang="en-US" dirty="0">
              <a:solidFill>
                <a:srgbClr val="FFC000"/>
              </a:solidFill>
              <a:latin typeface="Swis721 BdOul BT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990600"/>
            <a:ext cx="9143999" cy="5867400"/>
          </a:xfrm>
          <a:solidFill>
            <a:schemeClr val="tx1"/>
          </a:solidFill>
        </p:spPr>
        <p:txBody>
          <a:bodyPr/>
          <a:lstStyle/>
          <a:p>
            <a:r>
              <a:rPr lang="en-US" dirty="0" smtClean="0">
                <a:solidFill>
                  <a:srgbClr val="FFC000"/>
                </a:solidFill>
                <a:latin typeface="Swis721 BdOul BT" pitchFamily="82" charset="0"/>
              </a:rPr>
              <a:t>Land bases network</a:t>
            </a:r>
          </a:p>
          <a:p>
            <a:r>
              <a:rPr lang="en-US" dirty="0">
                <a:solidFill>
                  <a:srgbClr val="FFC000"/>
                </a:solidFill>
                <a:latin typeface="Swis721 BdOul BT" pitchFamily="82" charset="0"/>
              </a:rPr>
              <a:t> </a:t>
            </a:r>
            <a:r>
              <a:rPr lang="en-US" dirty="0" smtClean="0">
                <a:solidFill>
                  <a:srgbClr val="FFC000"/>
                </a:solidFill>
                <a:latin typeface="Swis721 BdOul BT" pitchFamily="82" charset="0"/>
              </a:rPr>
              <a:t>  fiber optic network cable carries</a:t>
            </a:r>
          </a:p>
          <a:p>
            <a:r>
              <a:rPr lang="en-US" dirty="0">
                <a:solidFill>
                  <a:srgbClr val="FFC000"/>
                </a:solidFill>
                <a:latin typeface="Swis721 BdOul BT" pitchFamily="82" charset="0"/>
              </a:rPr>
              <a:t> </a:t>
            </a:r>
            <a:r>
              <a:rPr lang="en-US" dirty="0" smtClean="0">
                <a:solidFill>
                  <a:srgbClr val="FFC000"/>
                </a:solidFill>
                <a:latin typeface="Swis721 BdOul BT" pitchFamily="82" charset="0"/>
              </a:rPr>
              <a:t>                               data throughout the school</a:t>
            </a:r>
            <a:endParaRPr lang="en-US" dirty="0">
              <a:solidFill>
                <a:srgbClr val="FFC000"/>
              </a:solidFill>
              <a:latin typeface="Swis721 BdOul BT" pitchFamily="82" charset="0"/>
            </a:endParaRPr>
          </a:p>
        </p:txBody>
      </p:sp>
      <p:pic>
        <p:nvPicPr>
          <p:cNvPr id="4098" name="Picture 2" descr="http://img.tfd.com/cde/FIBER288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209800"/>
            <a:ext cx="3321319" cy="22951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Documents and Settings\HOU530022\Local Settings\Temporary Internet Files\Content.IE5\EW1WDL74\MC900060025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9963" y="2819400"/>
            <a:ext cx="3727704" cy="20510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251897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  <a:solidFill>
            <a:schemeClr val="tx1"/>
          </a:solidFill>
        </p:spPr>
        <p:txBody>
          <a:bodyPr/>
          <a:lstStyle/>
          <a:p>
            <a:r>
              <a:rPr lang="en-US" dirty="0" smtClean="0">
                <a:solidFill>
                  <a:srgbClr val="FFC000"/>
                </a:solidFill>
                <a:latin typeface="Swis721 BdOul BT" pitchFamily="82" charset="0"/>
              </a:rPr>
              <a:t>People needed</a:t>
            </a:r>
            <a:endParaRPr lang="en-US" dirty="0">
              <a:solidFill>
                <a:srgbClr val="FFC000"/>
              </a:solidFill>
              <a:latin typeface="Swis721 BdOul BT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115061"/>
            <a:ext cx="9144001" cy="5715000"/>
          </a:xfrm>
          <a:solidFill>
            <a:schemeClr val="tx1"/>
          </a:solidFill>
        </p:spPr>
        <p:txBody>
          <a:bodyPr/>
          <a:lstStyle/>
          <a:p>
            <a:r>
              <a:rPr lang="en-US" dirty="0" smtClean="0">
                <a:solidFill>
                  <a:srgbClr val="FFC000"/>
                </a:solidFill>
                <a:latin typeface="Swis721 BdOul BT" pitchFamily="82" charset="0"/>
              </a:rPr>
              <a:t>4 wireless technician</a:t>
            </a:r>
          </a:p>
          <a:p>
            <a:r>
              <a:rPr lang="en-US" dirty="0" smtClean="0">
                <a:solidFill>
                  <a:srgbClr val="FFC000"/>
                </a:solidFill>
                <a:latin typeface="Swis721 BdOul BT" pitchFamily="82" charset="0"/>
              </a:rPr>
              <a:t>2 computer technicians</a:t>
            </a:r>
          </a:p>
          <a:p>
            <a:r>
              <a:rPr lang="en-US" dirty="0" smtClean="0">
                <a:solidFill>
                  <a:srgbClr val="FFC000"/>
                </a:solidFill>
                <a:latin typeface="Swis721 BdOul BT" pitchFamily="82" charset="0"/>
              </a:rPr>
              <a:t>1 IT technician</a:t>
            </a:r>
          </a:p>
          <a:p>
            <a:r>
              <a:rPr lang="en-US" dirty="0" smtClean="0">
                <a:solidFill>
                  <a:srgbClr val="FFC000"/>
                </a:solidFill>
                <a:latin typeface="Swis721 BdOul BT" pitchFamily="82" charset="0"/>
              </a:rPr>
              <a:t>1 phone technician </a:t>
            </a:r>
          </a:p>
          <a:p>
            <a:r>
              <a:rPr lang="en-US" dirty="0" smtClean="0">
                <a:solidFill>
                  <a:srgbClr val="FFC000"/>
                </a:solidFill>
                <a:latin typeface="Swis721 BdOul BT" pitchFamily="82" charset="0"/>
              </a:rPr>
              <a:t>2 network operators  </a:t>
            </a:r>
            <a:endParaRPr lang="en-US" dirty="0" smtClean="0">
              <a:solidFill>
                <a:srgbClr val="FFC000"/>
              </a:solidFill>
              <a:latin typeface="Swis721 BdOul BT" pitchFamily="82" charset="0"/>
            </a:endParaRPr>
          </a:p>
          <a:p>
            <a:endParaRPr lang="en-US" dirty="0" smtClean="0">
              <a:solidFill>
                <a:srgbClr val="FFC000"/>
              </a:solidFill>
            </a:endParaRPr>
          </a:p>
          <a:p>
            <a:endParaRPr lang="en-US" dirty="0" smtClean="0">
              <a:solidFill>
                <a:srgbClr val="FFC000"/>
              </a:solidFill>
            </a:endParaRPr>
          </a:p>
          <a:p>
            <a:endParaRPr lang="en-US" dirty="0">
              <a:solidFill>
                <a:srgbClr val="FFC000"/>
              </a:solidFill>
            </a:endParaRPr>
          </a:p>
        </p:txBody>
      </p:sp>
      <p:pic>
        <p:nvPicPr>
          <p:cNvPr id="7170" name="Picture 2" descr="C:\Documents and Settings\HOU530022\Local Settings\Temporary Internet Files\Content.IE5\EW1WDL74\MP900422406[1]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800" y="1507067"/>
            <a:ext cx="4267199" cy="29125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 descr="C:\Program Files\Microsoft Office\MEDIA\CAGCAT10\j0300520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5720938"/>
            <a:ext cx="945089" cy="812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C:\Documents and Settings\HOU530022\Local Settings\Temporary Internet Files\Content.IE5\FBNC31F6\MP900442310[1]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3405" y="3972561"/>
            <a:ext cx="3437544" cy="22916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4398805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66800"/>
          </a:xfrm>
          <a:solidFill>
            <a:schemeClr val="tx1"/>
          </a:solidFill>
        </p:spPr>
        <p:txBody>
          <a:bodyPr/>
          <a:lstStyle/>
          <a:p>
            <a:r>
              <a:rPr lang="en-US" dirty="0" smtClean="0">
                <a:solidFill>
                  <a:srgbClr val="FFC000"/>
                </a:solidFill>
                <a:latin typeface="Swis721 BdOul BT" pitchFamily="82" charset="0"/>
              </a:rPr>
              <a:t>Step 1</a:t>
            </a:r>
            <a:endParaRPr lang="en-US" dirty="0">
              <a:solidFill>
                <a:srgbClr val="FFC000"/>
              </a:solidFill>
              <a:latin typeface="Swis721 BdOul BT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990600"/>
            <a:ext cx="9144000" cy="5867400"/>
          </a:xfrm>
          <a:solidFill>
            <a:schemeClr val="tx1"/>
          </a:solidFill>
        </p:spPr>
        <p:txBody>
          <a:bodyPr/>
          <a:lstStyle/>
          <a:p>
            <a:r>
              <a:rPr lang="en-US" dirty="0" smtClean="0">
                <a:solidFill>
                  <a:srgbClr val="FFC000"/>
                </a:solidFill>
                <a:latin typeface="Swis721 BdOul BT" pitchFamily="82" charset="0"/>
              </a:rPr>
              <a:t>Buy all equipment for both networks </a:t>
            </a:r>
          </a:p>
          <a:p>
            <a:r>
              <a:rPr lang="en-US" u="sng" dirty="0" smtClean="0">
                <a:solidFill>
                  <a:srgbClr val="FFC000"/>
                </a:solidFill>
                <a:latin typeface="Swis721 BdOul BT" pitchFamily="82" charset="0"/>
              </a:rPr>
              <a:t>Things needed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>
                <a:solidFill>
                  <a:srgbClr val="FFC000"/>
                </a:solidFill>
                <a:latin typeface="Swis721 BdOul BT" pitchFamily="82" charset="0"/>
              </a:rPr>
              <a:t>Routers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>
                <a:solidFill>
                  <a:srgbClr val="FFC000"/>
                </a:solidFill>
                <a:latin typeface="Swis721 BdOul BT" pitchFamily="82" charset="0"/>
              </a:rPr>
              <a:t>Servers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>
                <a:solidFill>
                  <a:srgbClr val="FFC000"/>
                </a:solidFill>
                <a:latin typeface="Swis721 BdOul BT" pitchFamily="82" charset="0"/>
              </a:rPr>
              <a:t>Modems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>
                <a:solidFill>
                  <a:srgbClr val="FFC000"/>
                </a:solidFill>
                <a:latin typeface="Swis721 BdOul BT" pitchFamily="82" charset="0"/>
              </a:rPr>
              <a:t>Adapters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>
                <a:solidFill>
                  <a:srgbClr val="FFC000"/>
                </a:solidFill>
                <a:latin typeface="Swis721 BdOul BT" pitchFamily="82" charset="0"/>
              </a:rPr>
              <a:t>Access points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>
                <a:solidFill>
                  <a:srgbClr val="FFC000"/>
                </a:solidFill>
                <a:latin typeface="Swis721 BdOul BT" pitchFamily="82" charset="0"/>
              </a:rPr>
              <a:t>Repeaters 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>
                <a:solidFill>
                  <a:srgbClr val="FFC000"/>
                </a:solidFill>
                <a:latin typeface="Swis721 BdOul BT" pitchFamily="82" charset="0"/>
              </a:rPr>
              <a:t>Fiber optic cable</a:t>
            </a:r>
          </a:p>
          <a:p>
            <a:pPr marL="514350" indent="-514350">
              <a:buFont typeface="+mj-lt"/>
              <a:buAutoNum type="arabicPeriod"/>
            </a:pP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5122" name="Picture 2" descr="C:\Documents and Settings\HOU530022\Local Settings\Temporary Internet Files\Content.IE5\EW1WDL74\MC900434845[1]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64263" y="2103438"/>
            <a:ext cx="1714500" cy="1714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Documents and Settings\HOU530022\Local Settings\Temporary Internet Files\Content.IE5\FBNC31F6\MC900432567[1]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3013" y="4308475"/>
            <a:ext cx="1828800" cy="182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server"/>
          <p:cNvSpPr>
            <a:spLocks noEditPoints="1" noChangeArrowheads="1"/>
          </p:cNvSpPr>
          <p:nvPr/>
        </p:nvSpPr>
        <p:spPr bwMode="auto">
          <a:xfrm>
            <a:off x="4354513" y="2984500"/>
            <a:ext cx="1809750" cy="1809750"/>
          </a:xfrm>
          <a:custGeom>
            <a:avLst/>
            <a:gdLst>
              <a:gd name="T0" fmla="*/ 0 w 21600"/>
              <a:gd name="T1" fmla="*/ 0 h 21600"/>
              <a:gd name="T2" fmla="*/ 10800 w 21600"/>
              <a:gd name="T3" fmla="*/ 0 h 21600"/>
              <a:gd name="T4" fmla="*/ 21600 w 21600"/>
              <a:gd name="T5" fmla="*/ 0 h 21600"/>
              <a:gd name="T6" fmla="*/ 21600 w 21600"/>
              <a:gd name="T7" fmla="*/ 10800 h 21600"/>
              <a:gd name="T8" fmla="*/ 21600 w 21600"/>
              <a:gd name="T9" fmla="*/ 21600 h 21600"/>
              <a:gd name="T10" fmla="*/ 10800 w 21600"/>
              <a:gd name="T11" fmla="*/ 21600 h 21600"/>
              <a:gd name="T12" fmla="*/ 0 w 21600"/>
              <a:gd name="T13" fmla="*/ 21600 h 21600"/>
              <a:gd name="T14" fmla="*/ 0 w 21600"/>
              <a:gd name="T15" fmla="*/ 10800 h 21600"/>
              <a:gd name="T16" fmla="*/ 761 w 21600"/>
              <a:gd name="T17" fmla="*/ 22454 h 21600"/>
              <a:gd name="T18" fmla="*/ 21069 w 21600"/>
              <a:gd name="T19" fmla="*/ 28282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  <a:path w="21600" h="21600" extrusionOk="0">
                <a:moveTo>
                  <a:pt x="1662" y="1709"/>
                </a:moveTo>
                <a:lnTo>
                  <a:pt x="9046" y="1709"/>
                </a:lnTo>
                <a:lnTo>
                  <a:pt x="9046" y="2331"/>
                </a:lnTo>
                <a:lnTo>
                  <a:pt x="1662" y="2331"/>
                </a:lnTo>
                <a:lnTo>
                  <a:pt x="1662" y="1709"/>
                </a:lnTo>
                <a:moveTo>
                  <a:pt x="0" y="4351"/>
                </a:moveTo>
                <a:lnTo>
                  <a:pt x="10892" y="4351"/>
                </a:lnTo>
                <a:lnTo>
                  <a:pt x="10892" y="14141"/>
                </a:lnTo>
                <a:lnTo>
                  <a:pt x="21600" y="14141"/>
                </a:lnTo>
                <a:moveTo>
                  <a:pt x="11631" y="1243"/>
                </a:moveTo>
                <a:lnTo>
                  <a:pt x="20492" y="1243"/>
                </a:lnTo>
                <a:lnTo>
                  <a:pt x="20492" y="1554"/>
                </a:lnTo>
                <a:lnTo>
                  <a:pt x="11631" y="1554"/>
                </a:lnTo>
                <a:lnTo>
                  <a:pt x="11631" y="1243"/>
                </a:lnTo>
                <a:moveTo>
                  <a:pt x="11631" y="3263"/>
                </a:moveTo>
                <a:lnTo>
                  <a:pt x="20492" y="3263"/>
                </a:lnTo>
                <a:lnTo>
                  <a:pt x="20492" y="3574"/>
                </a:lnTo>
                <a:lnTo>
                  <a:pt x="11631" y="3574"/>
                </a:lnTo>
                <a:lnTo>
                  <a:pt x="11631" y="3263"/>
                </a:lnTo>
                <a:moveTo>
                  <a:pt x="11631" y="6060"/>
                </a:moveTo>
                <a:lnTo>
                  <a:pt x="20492" y="6060"/>
                </a:lnTo>
                <a:lnTo>
                  <a:pt x="20492" y="6371"/>
                </a:lnTo>
                <a:lnTo>
                  <a:pt x="11631" y="6371"/>
                </a:lnTo>
                <a:lnTo>
                  <a:pt x="11631" y="6060"/>
                </a:lnTo>
                <a:moveTo>
                  <a:pt x="11631" y="8081"/>
                </a:moveTo>
                <a:lnTo>
                  <a:pt x="20308" y="8081"/>
                </a:lnTo>
                <a:lnTo>
                  <a:pt x="20308" y="8391"/>
                </a:lnTo>
                <a:lnTo>
                  <a:pt x="11631" y="8391"/>
                </a:lnTo>
                <a:lnTo>
                  <a:pt x="11631" y="8081"/>
                </a:lnTo>
                <a:moveTo>
                  <a:pt x="11631" y="4196"/>
                </a:moveTo>
                <a:lnTo>
                  <a:pt x="12369" y="4196"/>
                </a:lnTo>
                <a:lnTo>
                  <a:pt x="12369" y="4817"/>
                </a:lnTo>
                <a:lnTo>
                  <a:pt x="11631" y="4817"/>
                </a:lnTo>
                <a:lnTo>
                  <a:pt x="11631" y="4196"/>
                </a:lnTo>
                <a:moveTo>
                  <a:pt x="14400" y="4196"/>
                </a:moveTo>
                <a:lnTo>
                  <a:pt x="15138" y="4196"/>
                </a:lnTo>
                <a:lnTo>
                  <a:pt x="15138" y="4817"/>
                </a:lnTo>
                <a:lnTo>
                  <a:pt x="14400" y="4817"/>
                </a:lnTo>
                <a:lnTo>
                  <a:pt x="14400" y="4196"/>
                </a:lnTo>
                <a:moveTo>
                  <a:pt x="16985" y="4196"/>
                </a:moveTo>
                <a:lnTo>
                  <a:pt x="17723" y="4196"/>
                </a:lnTo>
                <a:lnTo>
                  <a:pt x="17723" y="4817"/>
                </a:lnTo>
                <a:lnTo>
                  <a:pt x="16985" y="4817"/>
                </a:lnTo>
                <a:lnTo>
                  <a:pt x="16985" y="4196"/>
                </a:lnTo>
                <a:moveTo>
                  <a:pt x="19754" y="4196"/>
                </a:moveTo>
                <a:lnTo>
                  <a:pt x="20492" y="4196"/>
                </a:lnTo>
                <a:lnTo>
                  <a:pt x="20492" y="4817"/>
                </a:lnTo>
                <a:lnTo>
                  <a:pt x="19754" y="4817"/>
                </a:lnTo>
                <a:lnTo>
                  <a:pt x="19754" y="4196"/>
                </a:lnTo>
                <a:moveTo>
                  <a:pt x="11631" y="9635"/>
                </a:moveTo>
                <a:lnTo>
                  <a:pt x="12369" y="9635"/>
                </a:lnTo>
                <a:lnTo>
                  <a:pt x="12369" y="10256"/>
                </a:lnTo>
                <a:lnTo>
                  <a:pt x="11631" y="10256"/>
                </a:lnTo>
                <a:lnTo>
                  <a:pt x="11631" y="9635"/>
                </a:lnTo>
                <a:moveTo>
                  <a:pt x="14400" y="9635"/>
                </a:moveTo>
                <a:lnTo>
                  <a:pt x="15138" y="9635"/>
                </a:lnTo>
                <a:lnTo>
                  <a:pt x="15138" y="10256"/>
                </a:lnTo>
                <a:lnTo>
                  <a:pt x="14400" y="10256"/>
                </a:lnTo>
                <a:lnTo>
                  <a:pt x="14400" y="9635"/>
                </a:lnTo>
                <a:moveTo>
                  <a:pt x="16985" y="9635"/>
                </a:moveTo>
                <a:lnTo>
                  <a:pt x="17723" y="9635"/>
                </a:lnTo>
                <a:lnTo>
                  <a:pt x="17723" y="10256"/>
                </a:lnTo>
                <a:lnTo>
                  <a:pt x="16985" y="10256"/>
                </a:lnTo>
                <a:lnTo>
                  <a:pt x="16985" y="9635"/>
                </a:lnTo>
                <a:moveTo>
                  <a:pt x="19754" y="9635"/>
                </a:moveTo>
                <a:lnTo>
                  <a:pt x="20492" y="9635"/>
                </a:lnTo>
                <a:lnTo>
                  <a:pt x="20492" y="10256"/>
                </a:lnTo>
                <a:lnTo>
                  <a:pt x="19754" y="10256"/>
                </a:lnTo>
                <a:lnTo>
                  <a:pt x="19754" y="9635"/>
                </a:lnTo>
                <a:moveTo>
                  <a:pt x="10892" y="14141"/>
                </a:moveTo>
                <a:lnTo>
                  <a:pt x="10892" y="15384"/>
                </a:lnTo>
                <a:lnTo>
                  <a:pt x="10892" y="20046"/>
                </a:lnTo>
                <a:lnTo>
                  <a:pt x="10892" y="21600"/>
                </a:lnTo>
                <a:lnTo>
                  <a:pt x="10892" y="14141"/>
                </a:lnTo>
                <a:moveTo>
                  <a:pt x="10892" y="4351"/>
                </a:moveTo>
                <a:lnTo>
                  <a:pt x="10892" y="3574"/>
                </a:lnTo>
                <a:lnTo>
                  <a:pt x="10892" y="932"/>
                </a:lnTo>
                <a:lnTo>
                  <a:pt x="10892" y="0"/>
                </a:lnTo>
                <a:lnTo>
                  <a:pt x="10892" y="4351"/>
                </a:lnTo>
              </a:path>
            </a:pathLst>
          </a:custGeom>
          <a:solidFill>
            <a:srgbClr val="FFFFCC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67898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66800"/>
          </a:xfrm>
          <a:solidFill>
            <a:schemeClr val="tx1"/>
          </a:solidFill>
        </p:spPr>
        <p:txBody>
          <a:bodyPr/>
          <a:lstStyle/>
          <a:p>
            <a:r>
              <a:rPr lang="en-US" dirty="0" smtClean="0">
                <a:solidFill>
                  <a:srgbClr val="FFC000"/>
                </a:solidFill>
                <a:latin typeface="Swis721 BdOul BT" pitchFamily="82" charset="0"/>
              </a:rPr>
              <a:t>Step 2</a:t>
            </a:r>
            <a:endParaRPr lang="en-US" dirty="0">
              <a:solidFill>
                <a:srgbClr val="FFC000"/>
              </a:solidFill>
              <a:latin typeface="Swis721 BdOul BT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990600"/>
            <a:ext cx="9144000" cy="6010048"/>
          </a:xfrm>
          <a:solidFill>
            <a:schemeClr val="tx1"/>
          </a:solidFill>
        </p:spPr>
        <p:txBody>
          <a:bodyPr/>
          <a:lstStyle/>
          <a:p>
            <a:r>
              <a:rPr lang="en-US" dirty="0" smtClean="0">
                <a:solidFill>
                  <a:srgbClr val="FFC000"/>
                </a:solidFill>
                <a:latin typeface="Swis721 BdOul BT" pitchFamily="82" charset="0"/>
              </a:rPr>
              <a:t>Buy computers,phones,printers, and laptops.</a:t>
            </a:r>
          </a:p>
          <a:p>
            <a:r>
              <a:rPr lang="en-US" u="sng" dirty="0" smtClean="0">
                <a:solidFill>
                  <a:srgbClr val="FFC000"/>
                </a:solidFill>
                <a:latin typeface="Swis721 BdOul BT" pitchFamily="82" charset="0"/>
              </a:rPr>
              <a:t>Things needed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>
                <a:solidFill>
                  <a:srgbClr val="FFC000"/>
                </a:solidFill>
                <a:latin typeface="Swis721 BdOul BT" pitchFamily="82" charset="0"/>
              </a:rPr>
              <a:t>10</a:t>
            </a:r>
            <a:r>
              <a:rPr lang="en-US" dirty="0" smtClean="0">
                <a:solidFill>
                  <a:srgbClr val="FFC000"/>
                </a:solidFill>
                <a:latin typeface="Swis721 BdOul BT" pitchFamily="82" charset="0"/>
              </a:rPr>
              <a:t> desktop macs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>
                <a:solidFill>
                  <a:srgbClr val="FFC000"/>
                </a:solidFill>
                <a:latin typeface="Swis721 BdOul BT" pitchFamily="82" charset="0"/>
              </a:rPr>
              <a:t>50 phones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>
                <a:solidFill>
                  <a:srgbClr val="FFC000"/>
                </a:solidFill>
                <a:latin typeface="Swis721 BdOul BT" pitchFamily="82" charset="0"/>
              </a:rPr>
              <a:t>10 printers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>
                <a:solidFill>
                  <a:srgbClr val="FFC000"/>
                </a:solidFill>
                <a:latin typeface="Swis721 BdOul BT" pitchFamily="82" charset="0"/>
              </a:rPr>
              <a:t>30 wireless printers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>
                <a:solidFill>
                  <a:srgbClr val="FFC000"/>
                </a:solidFill>
                <a:latin typeface="Swis721 BdOul BT" pitchFamily="82" charset="0"/>
              </a:rPr>
              <a:t>30 mac books</a:t>
            </a:r>
            <a:endParaRPr lang="en-US" dirty="0" smtClean="0">
              <a:solidFill>
                <a:srgbClr val="FFC000"/>
              </a:solidFill>
              <a:latin typeface="Swis721 BdOul BT" pitchFamily="82" charset="0"/>
            </a:endParaRPr>
          </a:p>
          <a:p>
            <a:pPr marL="514350" indent="-514350">
              <a:buFont typeface="+mj-lt"/>
              <a:buAutoNum type="arabicPeriod"/>
            </a:pP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endParaRPr lang="en-US" dirty="0" smtClean="0"/>
          </a:p>
          <a:p>
            <a:endParaRPr lang="en-US" dirty="0"/>
          </a:p>
        </p:txBody>
      </p:sp>
      <p:pic>
        <p:nvPicPr>
          <p:cNvPr id="6146" name="Picture 2" descr="C:\Documents and Settings\HOU530022\Local Settings\Temporary Internet Files\Content.IE5\SGMPXBYI\MC900432572[1]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61100" y="2138363"/>
            <a:ext cx="1828800" cy="182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C:\Program Files\Microsoft Office\MEDIA\CAGCAT10\j0285750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6081" y="4073525"/>
            <a:ext cx="1870182" cy="1149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C:\Documents and Settings\HOU530022\Local Settings\Temporary Internet Files\Content.IE5\SGMPXBYI\MP900433172[1]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2400" y="1964742"/>
            <a:ext cx="2219632" cy="22262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9" name="Picture 5" descr="C:\Documents and Settings\HOU530022\Local Settings\Temporary Internet Files\Content.IE5\EW1WDL74\MC900441333[1]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13165" y="4073525"/>
            <a:ext cx="2743200" cy="274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5027306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19200"/>
          </a:xfrm>
          <a:solidFill>
            <a:schemeClr val="tx1"/>
          </a:solidFill>
        </p:spPr>
        <p:txBody>
          <a:bodyPr/>
          <a:lstStyle/>
          <a:p>
            <a:r>
              <a:rPr lang="en-US" dirty="0" smtClean="0">
                <a:solidFill>
                  <a:srgbClr val="FFC000"/>
                </a:solidFill>
                <a:latin typeface="Swis721 BdOul BT" pitchFamily="82" charset="0"/>
              </a:rPr>
              <a:t>Step three </a:t>
            </a:r>
            <a:endParaRPr lang="en-US" dirty="0">
              <a:solidFill>
                <a:srgbClr val="FFC000"/>
              </a:solidFill>
              <a:latin typeface="Swis721 BdOul BT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221597"/>
            <a:ext cx="9144000" cy="5636403"/>
          </a:xfrm>
          <a:solidFill>
            <a:schemeClr val="tx1"/>
          </a:solidFill>
        </p:spPr>
        <p:txBody>
          <a:bodyPr/>
          <a:lstStyle/>
          <a:p>
            <a:pPr marL="0" indent="0">
              <a:buNone/>
            </a:pPr>
            <a:r>
              <a:rPr lang="en-US" dirty="0" smtClean="0">
                <a:solidFill>
                  <a:srgbClr val="FFC000"/>
                </a:solidFill>
                <a:latin typeface="Swis721 BdOul BT" pitchFamily="82" charset="0"/>
              </a:rPr>
              <a:t>install fiber optic network cable</a:t>
            </a:r>
          </a:p>
          <a:p>
            <a:pPr marL="0" indent="0">
              <a:buNone/>
            </a:pPr>
            <a:r>
              <a:rPr lang="en-US" dirty="0" smtClean="0">
                <a:solidFill>
                  <a:srgbClr val="FFC000"/>
                </a:solidFill>
                <a:latin typeface="Swis721 BdOul BT" pitchFamily="82" charset="0"/>
              </a:rPr>
              <a:t>Install everything in server room</a:t>
            </a:r>
            <a:endParaRPr lang="en-US" dirty="0" smtClean="0">
              <a:solidFill>
                <a:srgbClr val="FFC000"/>
              </a:solidFill>
              <a:latin typeface="Swis721 BdOul BT" pitchFamily="82" charset="0"/>
            </a:endParaRPr>
          </a:p>
          <a:p>
            <a:pPr marL="0" indent="0">
              <a:buNone/>
            </a:pPr>
            <a:r>
              <a:rPr lang="en-US" dirty="0" smtClean="0">
                <a:latin typeface="Swis721 BdOul BT" pitchFamily="82" charset="0"/>
              </a:rPr>
              <a:t>                       </a:t>
            </a:r>
            <a:r>
              <a:rPr lang="en-US" dirty="0" smtClean="0">
                <a:solidFill>
                  <a:srgbClr val="FFC000"/>
                </a:solidFill>
                <a:latin typeface="Swis721 BdOul BT" pitchFamily="82" charset="0"/>
              </a:rPr>
              <a:t>server room</a:t>
            </a:r>
          </a:p>
          <a:p>
            <a:pPr marL="0" indent="0">
              <a:buNone/>
            </a:pPr>
            <a:endParaRPr lang="en-US" dirty="0">
              <a:solidFill>
                <a:srgbClr val="FFC000"/>
              </a:solidFill>
            </a:endParaRPr>
          </a:p>
          <a:p>
            <a:pPr marL="0" indent="0">
              <a:buNone/>
            </a:pPr>
            <a:endParaRPr lang="en-US" dirty="0" smtClean="0">
              <a:solidFill>
                <a:srgbClr val="FFC000"/>
              </a:solidFill>
            </a:endParaRPr>
          </a:p>
          <a:p>
            <a:pPr marL="0" indent="0">
              <a:buNone/>
            </a:pPr>
            <a:r>
              <a:rPr lang="en-US" dirty="0" smtClean="0">
                <a:solidFill>
                  <a:srgbClr val="FFC000"/>
                </a:solidFill>
                <a:latin typeface="Swis721 BdOul BT" pitchFamily="82" charset="0"/>
              </a:rPr>
              <a:t>Install computers, phones, printers, and other devices</a:t>
            </a:r>
          </a:p>
          <a:p>
            <a:pPr marL="0" indent="0">
              <a:buNone/>
            </a:pPr>
            <a:r>
              <a:rPr lang="en-US" dirty="0" smtClean="0">
                <a:solidFill>
                  <a:srgbClr val="FFC000"/>
                </a:solidFill>
                <a:latin typeface="Swis721 BdOul BT" pitchFamily="82" charset="0"/>
              </a:rPr>
              <a:t>Hire technicians</a:t>
            </a:r>
            <a:endParaRPr lang="en-US" dirty="0" smtClean="0">
              <a:latin typeface="Swis721 BdOul BT" pitchFamily="82" charset="0"/>
            </a:endParaRPr>
          </a:p>
        </p:txBody>
      </p:sp>
      <p:pic>
        <p:nvPicPr>
          <p:cNvPr id="8194" name="Picture 2" descr="C:\Documents and Settings\HOU530022\Local Settings\Temporary Internet Files\Content.IE5\SGMPXBYI\MP900448537[1]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3600" y="4628466"/>
            <a:ext cx="3188776" cy="22295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http://www.stulz.com/uploads/pics/STULZ_Serverraum_0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2362200"/>
            <a:ext cx="2599841" cy="18718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0603526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90</TotalTime>
  <Words>198</Words>
  <Application>Microsoft Office PowerPoint</Application>
  <PresentationFormat>On-screen Show (4:3)</PresentationFormat>
  <Paragraphs>73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School network wireless, and land based</vt:lpstr>
      <vt:lpstr>Specifications </vt:lpstr>
      <vt:lpstr>Equipment needed</vt:lpstr>
      <vt:lpstr>Equipment needed continued…</vt:lpstr>
      <vt:lpstr>Equipment  needed continued…</vt:lpstr>
      <vt:lpstr>People needed</vt:lpstr>
      <vt:lpstr>Step 1</vt:lpstr>
      <vt:lpstr>Step 2</vt:lpstr>
      <vt:lpstr>Step three </vt:lpstr>
      <vt:lpstr>Step 4 </vt:lpstr>
    </vt:vector>
  </TitlesOfParts>
  <Company>Appleton Area School District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School district network</dc:title>
  <dc:creator>HOULTON, BENJAMIN</dc:creator>
  <cp:lastModifiedBy>HOULTON, BENJAMIN</cp:lastModifiedBy>
  <cp:revision>9</cp:revision>
  <dcterms:created xsi:type="dcterms:W3CDTF">2012-03-15T12:40:21Z</dcterms:created>
  <dcterms:modified xsi:type="dcterms:W3CDTF">2012-03-16T13:21:14Z</dcterms:modified>
</cp:coreProperties>
</file>