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65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D576D6-7806-4961-9BD3-B5221739E5D8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F98403-3008-481B-9F0E-1D6A9EBE3D9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Claudia, Ben, Kong </a:t>
            </a:r>
            <a:r>
              <a:rPr lang="en-US" dirty="0" err="1" smtClean="0"/>
              <a:t>Meng</a:t>
            </a:r>
            <a:r>
              <a:rPr lang="en-US" dirty="0" smtClean="0"/>
              <a:t>, and Jon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00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Appleton Water Treatment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dirty="0" smtClean="0"/>
              <a:t>Appleton began as a community of pioneers drawn to the rich water resources in the area.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9" y="3731312"/>
            <a:ext cx="4809699" cy="2672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31312"/>
            <a:ext cx="1744874" cy="2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96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/>
          <a:lstStyle/>
          <a:p>
            <a:r>
              <a:rPr lang="en-US" dirty="0" smtClean="0"/>
              <a:t>Where the Water Comes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en-US" dirty="0" smtClean="0"/>
              <a:t>Artisan wells </a:t>
            </a:r>
          </a:p>
          <a:p>
            <a:r>
              <a:rPr lang="en-US" dirty="0" smtClean="0"/>
              <a:t>Lake </a:t>
            </a:r>
            <a:r>
              <a:rPr lang="en-US" dirty="0"/>
              <a:t>W</a:t>
            </a:r>
            <a:r>
              <a:rPr lang="en-US" dirty="0" smtClean="0"/>
              <a:t>innebago 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18" y="3657600"/>
            <a:ext cx="2286000" cy="293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57599"/>
            <a:ext cx="3886200" cy="291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21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Decontamination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water is lime softened and filtered through granular </a:t>
            </a:r>
            <a:r>
              <a:rPr lang="en-US"/>
              <a:t>activated </a:t>
            </a:r>
            <a:r>
              <a:rPr lang="en-US" smtClean="0"/>
              <a:t>carbon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12470"/>
            <a:ext cx="2325602" cy="330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laudia\AppData\Local\Microsoft\Windows\Temporary Internet Files\Content.IE5\5HEBTGQD\MP90044670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312470"/>
            <a:ext cx="2476500" cy="330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928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r>
              <a:rPr lang="en-US" dirty="0" smtClean="0"/>
              <a:t>The Treatment </a:t>
            </a:r>
            <a:r>
              <a:rPr lang="en-US" dirty="0"/>
              <a:t>P</a:t>
            </a:r>
            <a:r>
              <a:rPr lang="en-US" dirty="0" smtClean="0"/>
              <a:t>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dirty="0" smtClean="0"/>
              <a:t>City of Appleton built new 54.3 million new Treatment plant in 2001.</a:t>
            </a:r>
            <a:endParaRPr lang="en-US" dirty="0"/>
          </a:p>
        </p:txBody>
      </p:sp>
      <p:pic>
        <p:nvPicPr>
          <p:cNvPr id="1026" name="Picture 2" descr="http://www.appleton.org/i/f/Fr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799"/>
            <a:ext cx="333375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ppleton.org/i/f/wf%20softener%20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8575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798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4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Deliverance of purified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</a:t>
            </a:r>
            <a:r>
              <a:rPr lang="en-US" dirty="0" smtClean="0"/>
              <a:t>urified water  is pumped form plant to water tower</a:t>
            </a:r>
            <a:endParaRPr lang="en-US" dirty="0"/>
          </a:p>
        </p:txBody>
      </p:sp>
      <p:pic>
        <p:nvPicPr>
          <p:cNvPr id="1026" name="Picture 2" descr="http://www.makekidscount.com/wp-content/uploads/2010/04/04-03-10-water-tower-works-graphic-199x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41171"/>
            <a:ext cx="5924200" cy="4912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2575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2493768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98" y="3200400"/>
            <a:ext cx="3090077" cy="231457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00400"/>
            <a:ext cx="2466975" cy="231457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76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87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Water Treatment</vt:lpstr>
      <vt:lpstr>Appleton Water Treatment History</vt:lpstr>
      <vt:lpstr>Where the Water Comes From</vt:lpstr>
      <vt:lpstr>Water Decontamination </vt:lpstr>
      <vt:lpstr>The Treatment Plant</vt:lpstr>
      <vt:lpstr>Deliverance of purified water</vt:lpstr>
      <vt:lpstr>Fun facts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Treatment</dc:title>
  <dc:creator>BRUNSON, JONATHAN</dc:creator>
  <cp:lastModifiedBy>DECHANT, CYNTHIA E.</cp:lastModifiedBy>
  <cp:revision>14</cp:revision>
  <dcterms:created xsi:type="dcterms:W3CDTF">2011-09-27T17:33:27Z</dcterms:created>
  <dcterms:modified xsi:type="dcterms:W3CDTF">2011-09-30T16:21:08Z</dcterms:modified>
</cp:coreProperties>
</file>