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83BC2-7F51-4BDC-A79F-A749A1D259F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7159B-E474-44B4-BEBE-59BFB15F3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buildingforkids.org/index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381000"/>
            <a:ext cx="2286000" cy="18288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5" descr="http://www.buildingforkids.org/images/BFKlogopur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605259" cy="65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1143000" y="1447800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Bauhaus 93" pitchFamily="82" charset="0"/>
              </a:rPr>
              <a:t>*100 West </a:t>
            </a:r>
            <a:r>
              <a:rPr lang="en-US" sz="1100" dirty="0">
                <a:latin typeface="Bauhaus 93" pitchFamily="82" charset="0"/>
              </a:rPr>
              <a:t>C</a:t>
            </a:r>
            <a:r>
              <a:rPr lang="en-US" sz="1100" dirty="0" smtClean="0">
                <a:latin typeface="Bauhaus 93" pitchFamily="82" charset="0"/>
              </a:rPr>
              <a:t>ollege Avenue</a:t>
            </a:r>
          </a:p>
          <a:p>
            <a:endParaRPr lang="en-US" sz="1600" dirty="0"/>
          </a:p>
        </p:txBody>
      </p:sp>
      <p:sp>
        <p:nvSpPr>
          <p:cNvPr id="72" name="Rectangle 71"/>
          <p:cNvSpPr/>
          <p:nvPr/>
        </p:nvSpPr>
        <p:spPr>
          <a:xfrm>
            <a:off x="3048000" y="381000"/>
            <a:ext cx="2286000" cy="18288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5" descr="http://www.buildingforkids.org/images/BFKlogopur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371600"/>
            <a:ext cx="605259" cy="65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/>
          <p:cNvSpPr txBox="1"/>
          <p:nvPr/>
        </p:nvSpPr>
        <p:spPr>
          <a:xfrm>
            <a:off x="3810000" y="1447800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Bauhaus 93" pitchFamily="82" charset="0"/>
              </a:rPr>
              <a:t>*100 West </a:t>
            </a:r>
            <a:r>
              <a:rPr lang="en-US" sz="1100" dirty="0">
                <a:latin typeface="Bauhaus 93" pitchFamily="82" charset="0"/>
              </a:rPr>
              <a:t>C</a:t>
            </a:r>
            <a:r>
              <a:rPr lang="en-US" sz="1100" dirty="0" smtClean="0">
                <a:latin typeface="Bauhaus 93" pitchFamily="82" charset="0"/>
              </a:rPr>
              <a:t>ollege Avenue</a:t>
            </a:r>
          </a:p>
          <a:p>
            <a:endParaRPr lang="en-US" sz="1600" dirty="0"/>
          </a:p>
        </p:txBody>
      </p:sp>
      <p:sp>
        <p:nvSpPr>
          <p:cNvPr id="75" name="Rectangle 74"/>
          <p:cNvSpPr/>
          <p:nvPr/>
        </p:nvSpPr>
        <p:spPr>
          <a:xfrm>
            <a:off x="6019800" y="381000"/>
            <a:ext cx="2286000" cy="18288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5" descr="http://www.buildingforkids.org/images/BFKlogopur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71600"/>
            <a:ext cx="605259" cy="65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6781800" y="1447800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Bauhaus 93" pitchFamily="82" charset="0"/>
              </a:rPr>
              <a:t>*100 West </a:t>
            </a:r>
            <a:r>
              <a:rPr lang="en-US" sz="1100" dirty="0">
                <a:latin typeface="Bauhaus 93" pitchFamily="82" charset="0"/>
              </a:rPr>
              <a:t>C</a:t>
            </a:r>
            <a:r>
              <a:rPr lang="en-US" sz="1100" dirty="0" smtClean="0">
                <a:latin typeface="Bauhaus 93" pitchFamily="82" charset="0"/>
              </a:rPr>
              <a:t>ollege Avenue</a:t>
            </a:r>
          </a:p>
          <a:p>
            <a:endParaRPr lang="en-US" sz="1600" dirty="0"/>
          </a:p>
        </p:txBody>
      </p:sp>
      <p:sp>
        <p:nvSpPr>
          <p:cNvPr id="78" name="Rectangle 77"/>
          <p:cNvSpPr/>
          <p:nvPr/>
        </p:nvSpPr>
        <p:spPr>
          <a:xfrm>
            <a:off x="304800" y="2514600"/>
            <a:ext cx="2286000" cy="18288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9" name="Picture 5" descr="http://www.buildingforkids.org/images/BFKlogopur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605259" cy="65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TextBox 79"/>
          <p:cNvSpPr txBox="1"/>
          <p:nvPr/>
        </p:nvSpPr>
        <p:spPr>
          <a:xfrm>
            <a:off x="1066800" y="3581400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Bauhaus 93" pitchFamily="82" charset="0"/>
              </a:rPr>
              <a:t>*100 West College Avenue</a:t>
            </a:r>
          </a:p>
          <a:p>
            <a:endParaRPr lang="en-US" sz="1600" dirty="0"/>
          </a:p>
        </p:txBody>
      </p:sp>
      <p:sp>
        <p:nvSpPr>
          <p:cNvPr id="81" name="Rectangle 80"/>
          <p:cNvSpPr/>
          <p:nvPr/>
        </p:nvSpPr>
        <p:spPr>
          <a:xfrm>
            <a:off x="304800" y="4572000"/>
            <a:ext cx="2286000" cy="18288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5" descr="http://www.buildingforkids.org/images/BFKlogopur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562600"/>
            <a:ext cx="605259" cy="65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Box 82"/>
          <p:cNvSpPr txBox="1"/>
          <p:nvPr/>
        </p:nvSpPr>
        <p:spPr>
          <a:xfrm>
            <a:off x="1066800" y="5638800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Bauhaus 93" pitchFamily="82" charset="0"/>
              </a:rPr>
              <a:t>*100 West </a:t>
            </a:r>
            <a:r>
              <a:rPr lang="en-US" sz="1100" dirty="0">
                <a:latin typeface="Bauhaus 93" pitchFamily="82" charset="0"/>
              </a:rPr>
              <a:t>C</a:t>
            </a:r>
            <a:r>
              <a:rPr lang="en-US" sz="1100" dirty="0" smtClean="0">
                <a:latin typeface="Bauhaus 93" pitchFamily="82" charset="0"/>
              </a:rPr>
              <a:t>ollege Avenue</a:t>
            </a:r>
          </a:p>
          <a:p>
            <a:endParaRPr lang="en-US" sz="1600" dirty="0"/>
          </a:p>
        </p:txBody>
      </p:sp>
      <p:sp>
        <p:nvSpPr>
          <p:cNvPr id="84" name="Rectangle 83"/>
          <p:cNvSpPr/>
          <p:nvPr/>
        </p:nvSpPr>
        <p:spPr>
          <a:xfrm>
            <a:off x="3048000" y="2590800"/>
            <a:ext cx="2286000" cy="18288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Picture 5" descr="http://www.buildingforkids.org/images/BFKlogopur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581400"/>
            <a:ext cx="605259" cy="65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TextBox 85"/>
          <p:cNvSpPr txBox="1"/>
          <p:nvPr/>
        </p:nvSpPr>
        <p:spPr>
          <a:xfrm>
            <a:off x="3810000" y="3657600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Bauhaus 93" pitchFamily="82" charset="0"/>
              </a:rPr>
              <a:t>*100 West </a:t>
            </a:r>
            <a:r>
              <a:rPr lang="en-US" sz="1100" dirty="0">
                <a:latin typeface="Bauhaus 93" pitchFamily="82" charset="0"/>
              </a:rPr>
              <a:t>C</a:t>
            </a:r>
            <a:r>
              <a:rPr lang="en-US" sz="1100" dirty="0" smtClean="0">
                <a:latin typeface="Bauhaus 93" pitchFamily="82" charset="0"/>
              </a:rPr>
              <a:t>ollege Avenue</a:t>
            </a:r>
          </a:p>
          <a:p>
            <a:endParaRPr lang="en-US" sz="1600" dirty="0"/>
          </a:p>
        </p:txBody>
      </p:sp>
      <p:sp>
        <p:nvSpPr>
          <p:cNvPr id="87" name="Rectangle 86"/>
          <p:cNvSpPr/>
          <p:nvPr/>
        </p:nvSpPr>
        <p:spPr>
          <a:xfrm>
            <a:off x="3048000" y="4648200"/>
            <a:ext cx="2286000" cy="18288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8" name="Picture 5" descr="http://www.buildingforkids.org/images/BFKlogopur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5638800"/>
            <a:ext cx="605259" cy="65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3810000" y="5715000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Bauhaus 93" pitchFamily="82" charset="0"/>
              </a:rPr>
              <a:t>*100 West </a:t>
            </a:r>
            <a:r>
              <a:rPr lang="en-US" sz="1100" dirty="0">
                <a:latin typeface="Bauhaus 93" pitchFamily="82" charset="0"/>
              </a:rPr>
              <a:t>C</a:t>
            </a:r>
            <a:r>
              <a:rPr lang="en-US" sz="1100" dirty="0" smtClean="0">
                <a:latin typeface="Bauhaus 93" pitchFamily="82" charset="0"/>
              </a:rPr>
              <a:t>ollege Avenue</a:t>
            </a:r>
          </a:p>
          <a:p>
            <a:endParaRPr lang="en-US" sz="1600" dirty="0"/>
          </a:p>
        </p:txBody>
      </p:sp>
      <p:sp>
        <p:nvSpPr>
          <p:cNvPr id="90" name="Rectangle 89"/>
          <p:cNvSpPr/>
          <p:nvPr/>
        </p:nvSpPr>
        <p:spPr>
          <a:xfrm>
            <a:off x="6019800" y="2590800"/>
            <a:ext cx="2286000" cy="18288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1" name="Picture 5" descr="http://www.buildingforkids.org/images/BFKlogopur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581400"/>
            <a:ext cx="605259" cy="65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TextBox 91"/>
          <p:cNvSpPr txBox="1"/>
          <p:nvPr/>
        </p:nvSpPr>
        <p:spPr>
          <a:xfrm>
            <a:off x="6781800" y="3657600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Bauhaus 93" pitchFamily="82" charset="0"/>
              </a:rPr>
              <a:t>*100 West </a:t>
            </a:r>
            <a:r>
              <a:rPr lang="en-US" sz="1100" dirty="0">
                <a:latin typeface="Bauhaus 93" pitchFamily="82" charset="0"/>
              </a:rPr>
              <a:t>C</a:t>
            </a:r>
            <a:r>
              <a:rPr lang="en-US" sz="1100" dirty="0" smtClean="0">
                <a:latin typeface="Bauhaus 93" pitchFamily="82" charset="0"/>
              </a:rPr>
              <a:t>ollege Avenue</a:t>
            </a:r>
          </a:p>
          <a:p>
            <a:endParaRPr lang="en-US" sz="1600" dirty="0"/>
          </a:p>
        </p:txBody>
      </p:sp>
      <p:sp>
        <p:nvSpPr>
          <p:cNvPr id="93" name="Rectangle 92"/>
          <p:cNvSpPr/>
          <p:nvPr/>
        </p:nvSpPr>
        <p:spPr>
          <a:xfrm>
            <a:off x="6019800" y="4724400"/>
            <a:ext cx="2286000" cy="18288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4" name="Picture 5" descr="http://www.buildingforkids.org/images/BFKlogopur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715000"/>
            <a:ext cx="605259" cy="65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" name="TextBox 94"/>
          <p:cNvSpPr txBox="1"/>
          <p:nvPr/>
        </p:nvSpPr>
        <p:spPr>
          <a:xfrm>
            <a:off x="6781800" y="5791200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Bauhaus 93" pitchFamily="82" charset="0"/>
              </a:rPr>
              <a:t>*100 West </a:t>
            </a:r>
            <a:r>
              <a:rPr lang="en-US" sz="1100" dirty="0">
                <a:latin typeface="Bauhaus 93" pitchFamily="82" charset="0"/>
              </a:rPr>
              <a:t>C</a:t>
            </a:r>
            <a:r>
              <a:rPr lang="en-US" sz="1100" dirty="0" smtClean="0">
                <a:latin typeface="Bauhaus 93" pitchFamily="82" charset="0"/>
              </a:rPr>
              <a:t>ollege Avenue</a:t>
            </a:r>
          </a:p>
          <a:p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Appleton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vos475654</dc:creator>
  <cp:lastModifiedBy>VOSS, ALI M</cp:lastModifiedBy>
  <cp:revision>6</cp:revision>
  <dcterms:created xsi:type="dcterms:W3CDTF">2012-02-27T19:00:11Z</dcterms:created>
  <dcterms:modified xsi:type="dcterms:W3CDTF">2012-02-28T18:28:40Z</dcterms:modified>
</cp:coreProperties>
</file>