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4660"/>
  </p:normalViewPr>
  <p:slideViewPr>
    <p:cSldViewPr>
      <p:cViewPr varScale="1">
        <p:scale>
          <a:sx n="70" d="100"/>
          <a:sy n="70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3B4B2-2736-4F8C-9AFC-E3CD8BC84124}" type="datetimeFigureOut">
              <a:rPr lang="en-US" smtClean="0"/>
              <a:t>11/17/2011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03953-A8C8-4AB7-AB5C-8992FA08DF5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6764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FF00"/>
                </a:solidFill>
              </a:rPr>
              <a:t>Computer maintenance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chapters 1-7 review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5181600"/>
          </a:xfrm>
          <a:solidFill>
            <a:srgbClr val="C00000"/>
          </a:solidFill>
        </p:spPr>
        <p:txBody>
          <a:bodyPr/>
          <a:lstStyle/>
          <a:p>
            <a:r>
              <a:rPr lang="en-US" dirty="0" smtClean="0"/>
              <a:t>By Benjamin </a:t>
            </a:r>
            <a:r>
              <a:rPr lang="en-US" dirty="0"/>
              <a:t>H</a:t>
            </a:r>
            <a:r>
              <a:rPr lang="en-US" dirty="0" smtClean="0"/>
              <a:t>oulton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002060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Chapter 3 continued…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FFC000"/>
          </a:solidFill>
        </p:spPr>
        <p:txBody>
          <a:bodyPr/>
          <a:lstStyle/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chemeClr val="bg1"/>
                </a:solidFill>
              </a:rPr>
              <a:t>Learn what happens when you first turn on a PC before the OS is </a:t>
            </a:r>
            <a:r>
              <a:rPr lang="en-US" kern="0" dirty="0" smtClean="0">
                <a:solidFill>
                  <a:schemeClr val="bg1"/>
                </a:solidFill>
              </a:rPr>
              <a:t>loaded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 smtClean="0">
                <a:solidFill>
                  <a:schemeClr val="bg1"/>
                </a:solidFill>
              </a:rPr>
              <a:t>We learned about basic computer skills needed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 smtClean="0">
                <a:solidFill>
                  <a:schemeClr val="bg1"/>
                </a:solidFill>
              </a:rPr>
              <a:t>We also learned abut the advanced computer skills needed</a:t>
            </a:r>
            <a:endParaRPr lang="en-US" kern="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Chapter 4 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form factors, ad power supplies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Learn about different form factors and different computer cases.</a:t>
            </a:r>
          </a:p>
          <a:p>
            <a:r>
              <a:rPr lang="en-US" dirty="0" smtClean="0"/>
              <a:t>Learned how electricity in a computer is measured</a:t>
            </a:r>
          </a:p>
          <a:p>
            <a:r>
              <a:rPr lang="en-US" dirty="0" smtClean="0"/>
              <a:t>Learn how to protect your computer system against damaging changes in electrical power</a:t>
            </a:r>
          </a:p>
          <a:p>
            <a:r>
              <a:rPr lang="en-US" dirty="0" smtClean="0"/>
              <a:t>Leaned about the energy star specifications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Chapter 4 continued…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Power supply passes power to PC components</a:t>
            </a:r>
          </a:p>
          <a:p>
            <a:r>
              <a:rPr lang="en-US" dirty="0" smtClean="0"/>
              <a:t>Energy star devices are designed to save the user energy</a:t>
            </a:r>
          </a:p>
          <a:p>
            <a:r>
              <a:rPr lang="en-US" dirty="0" smtClean="0"/>
              <a:t>We learned about the different form factors for the computers motherboard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Chapter 4 continued</a:t>
            </a:r>
            <a:r>
              <a:rPr lang="en-US" dirty="0" smtClean="0">
                <a:solidFill>
                  <a:srgbClr val="FFFF00"/>
                </a:solidFill>
              </a:rPr>
              <a:t>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Learned about the AT, baby AT, and ATX computer form factors</a:t>
            </a:r>
          </a:p>
          <a:p>
            <a:r>
              <a:rPr lang="en-US" dirty="0" smtClean="0"/>
              <a:t>Learned about computer cases</a:t>
            </a:r>
          </a:p>
          <a:p>
            <a:r>
              <a:rPr lang="en-US" dirty="0" smtClean="0"/>
              <a:t>Learned about AC, and DC </a:t>
            </a:r>
          </a:p>
          <a:p>
            <a:r>
              <a:rPr lang="en-US" dirty="0" smtClean="0"/>
              <a:t>power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5" descr="C04F013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888" y="5163882"/>
            <a:ext cx="4288052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own Arrow 7"/>
          <p:cNvSpPr/>
          <p:nvPr/>
        </p:nvSpPr>
        <p:spPr>
          <a:xfrm rot="19964518">
            <a:off x="5484487" y="2735583"/>
            <a:ext cx="1066800" cy="25937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236"/>
            <a:ext cx="9144000" cy="12954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Chapter </a:t>
            </a:r>
            <a:r>
              <a:rPr lang="en-US" dirty="0" smtClean="0">
                <a:solidFill>
                  <a:srgbClr val="FFFF00"/>
                </a:solidFill>
              </a:rPr>
              <a:t>5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processors, and chips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  <a:solidFill>
            <a:srgbClr val="0070C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Learned about the many different processor used in personal computer today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Learned about chipsets, and how they work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Learned how to keep a processer cool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Learned how to install and upgrade a processer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Chapter 5 continued…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0070C0"/>
          </a:solidFill>
        </p:spPr>
        <p:txBody>
          <a:bodyPr/>
          <a:lstStyle/>
          <a:p>
            <a:r>
              <a:rPr lang="en-US" dirty="0" smtClean="0"/>
              <a:t>The processor</a:t>
            </a:r>
            <a:r>
              <a:rPr lang="en-US" dirty="0" smtClean="0"/>
              <a:t> </a:t>
            </a:r>
            <a:r>
              <a:rPr lang="en-US" dirty="0" smtClean="0"/>
              <a:t>is a field replaceable unit</a:t>
            </a:r>
          </a:p>
          <a:p>
            <a:r>
              <a:rPr lang="en-US" dirty="0" smtClean="0"/>
              <a:t>The chipset is embedded in the motherboard</a:t>
            </a:r>
          </a:p>
          <a:p>
            <a:r>
              <a:rPr lang="en-US" dirty="0" smtClean="0"/>
              <a:t>We learned about the major manufacturers of processors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Chapter 5 continued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0070C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Learned about the form factors used to rate processors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Every computer has a internal cache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We learned about processor frequency speeds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Chapter </a:t>
            </a:r>
            <a:r>
              <a:rPr lang="en-US" dirty="0" smtClean="0"/>
              <a:t>6</a:t>
            </a:r>
            <a:br>
              <a:rPr lang="en-US" dirty="0" smtClean="0"/>
            </a:br>
            <a:r>
              <a:rPr lang="en-US" dirty="0" smtClean="0"/>
              <a:t>motherboards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FFFF00"/>
          </a:solidFill>
        </p:spPr>
        <p:txBody>
          <a:bodyPr/>
          <a:lstStyle/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222222"/>
                </a:solidFill>
              </a:rPr>
              <a:t>Learn about the different types of motherboards and how to select one 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222222"/>
                </a:solidFill>
              </a:rPr>
              <a:t>Learn how to support and configure a motherboard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222222"/>
                </a:solidFill>
              </a:rPr>
              <a:t>Learn how to install or replace a motherboard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222222"/>
                </a:solidFill>
              </a:rPr>
              <a:t>Learn how to troubleshoot a motherboard and processor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0000"/>
          </a:solidFill>
        </p:spPr>
        <p:txBody>
          <a:bodyPr/>
          <a:lstStyle/>
          <a:p>
            <a:r>
              <a:rPr lang="en-US" dirty="0" smtClean="0"/>
              <a:t>Chapter 6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FFFF00"/>
          </a:solidFill>
        </p:spPr>
        <p:txBody>
          <a:bodyPr/>
          <a:lstStyle/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222222"/>
                </a:solidFill>
              </a:rPr>
              <a:t>The motherboard is a field replaceable unit 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 smtClean="0">
                <a:solidFill>
                  <a:srgbClr val="222222"/>
                </a:solidFill>
              </a:rPr>
              <a:t> we learned about different Motherboard </a:t>
            </a:r>
            <a:r>
              <a:rPr lang="en-US" kern="0" dirty="0">
                <a:solidFill>
                  <a:srgbClr val="222222"/>
                </a:solidFill>
              </a:rPr>
              <a:t>form </a:t>
            </a:r>
            <a:r>
              <a:rPr lang="en-US" kern="0" dirty="0" smtClean="0">
                <a:solidFill>
                  <a:srgbClr val="222222"/>
                </a:solidFill>
              </a:rPr>
              <a:t>factors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 smtClean="0">
                <a:solidFill>
                  <a:srgbClr val="222222"/>
                </a:solidFill>
              </a:rPr>
              <a:t>We learned that Expansion </a:t>
            </a:r>
            <a:r>
              <a:rPr lang="en-US" kern="0" dirty="0">
                <a:solidFill>
                  <a:srgbClr val="222222"/>
                </a:solidFill>
              </a:rPr>
              <a:t>slots are supported by buses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endParaRPr lang="en-US" kern="0" dirty="0">
              <a:solidFill>
                <a:srgbClr val="22222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0000"/>
          </a:solidFill>
        </p:spPr>
        <p:txBody>
          <a:bodyPr/>
          <a:lstStyle/>
          <a:p>
            <a:r>
              <a:rPr lang="en-US" dirty="0" smtClean="0"/>
              <a:t>Chapter 6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FFFF00"/>
          </a:solidFill>
        </p:spPr>
        <p:txBody>
          <a:bodyPr/>
          <a:lstStyle/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222222"/>
                </a:solidFill>
              </a:rPr>
              <a:t>Buses are like highway transportation systems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 smtClean="0">
                <a:solidFill>
                  <a:srgbClr val="222222"/>
                </a:solidFill>
              </a:rPr>
              <a:t>We learned about he </a:t>
            </a:r>
            <a:r>
              <a:rPr lang="en-US" kern="0" dirty="0">
                <a:solidFill>
                  <a:srgbClr val="222222"/>
                </a:solidFill>
              </a:rPr>
              <a:t>PCI </a:t>
            </a:r>
            <a:r>
              <a:rPr lang="en-US" kern="0" dirty="0" smtClean="0">
                <a:solidFill>
                  <a:srgbClr val="222222"/>
                </a:solidFill>
              </a:rPr>
              <a:t>buses in computers 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 smtClean="0">
                <a:solidFill>
                  <a:srgbClr val="222222"/>
                </a:solidFill>
              </a:rPr>
              <a:t>We learned about three </a:t>
            </a:r>
            <a:r>
              <a:rPr lang="en-US" kern="0" dirty="0">
                <a:solidFill>
                  <a:srgbClr val="222222"/>
                </a:solidFill>
              </a:rPr>
              <a:t>ways to configure the </a:t>
            </a:r>
            <a:r>
              <a:rPr lang="en-US" kern="0" dirty="0" smtClean="0">
                <a:solidFill>
                  <a:srgbClr val="222222"/>
                </a:solidFill>
              </a:rPr>
              <a:t>motherboard</a:t>
            </a:r>
            <a:endParaRPr lang="en-US" kern="0" dirty="0">
              <a:solidFill>
                <a:srgbClr val="222222"/>
              </a:solidFill>
            </a:endParaRPr>
          </a:p>
          <a:p>
            <a:pPr lvl="0" fontAlgn="base">
              <a:spcAft>
                <a:spcPct val="0"/>
              </a:spcAft>
              <a:buFontTx/>
              <a:buChar char="•"/>
            </a:pPr>
            <a:endParaRPr lang="en-US" sz="2600" kern="0" dirty="0">
              <a:solidFill>
                <a:srgbClr val="222222"/>
              </a:solidFill>
              <a:latin typeface="Arial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Chapter 1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introducing hardware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Learned that a computer requires both hardware and software in order to function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All hardware operations are based on binary values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Binary number systems all consist of the two digits 0 and 1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We learned that most input devices are externally located on the computer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Chapter </a:t>
            </a:r>
            <a:r>
              <a:rPr lang="en-US" dirty="0" smtClean="0"/>
              <a:t>7</a:t>
            </a:r>
            <a:br>
              <a:rPr lang="en-US" dirty="0" smtClean="0"/>
            </a:br>
            <a:r>
              <a:rPr lang="en-US" dirty="0" smtClean="0"/>
              <a:t>upgrading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002060"/>
          </a:solidFill>
        </p:spPr>
        <p:txBody>
          <a:bodyPr/>
          <a:lstStyle/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FFFF00"/>
                </a:solidFill>
              </a:rPr>
              <a:t>Learn about the different kinds of physical memory and how they work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FFFF00"/>
                </a:solidFill>
              </a:rPr>
              <a:t>Learn how to upgrade memory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FFFF00"/>
                </a:solidFill>
              </a:rPr>
              <a:t>Learn how to troubleshoot problems with </a:t>
            </a:r>
            <a:r>
              <a:rPr lang="en-US" kern="0" dirty="0" smtClean="0">
                <a:solidFill>
                  <a:srgbClr val="FFFF00"/>
                </a:solidFill>
              </a:rPr>
              <a:t>memory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FFFF00"/>
                </a:solidFill>
              </a:rPr>
              <a:t>Memory technologies have evolved rapidly 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endParaRPr lang="en-US" sz="2600" kern="0" dirty="0">
              <a:solidFill>
                <a:srgbClr val="FFFF00"/>
              </a:solidFill>
              <a:latin typeface="Arial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236"/>
            <a:ext cx="9145137" cy="1417638"/>
          </a:xfrm>
          <a:solidFill>
            <a:srgbClr val="7030A0"/>
          </a:solidFill>
        </p:spPr>
        <p:txBody>
          <a:bodyPr/>
          <a:lstStyle/>
          <a:p>
            <a:r>
              <a:rPr lang="en-US" dirty="0" smtClean="0"/>
              <a:t>Chapter 7 continued…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002060"/>
          </a:solidFill>
        </p:spPr>
        <p:txBody>
          <a:bodyPr/>
          <a:lstStyle/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FFFF00"/>
                </a:solidFill>
              </a:rPr>
              <a:t>RAM (random access memory</a:t>
            </a:r>
            <a:r>
              <a:rPr lang="en-US" kern="0" dirty="0" smtClean="0">
                <a:solidFill>
                  <a:srgbClr val="FFFF00"/>
                </a:solidFill>
              </a:rPr>
              <a:t>)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FFFF00"/>
                </a:solidFill>
              </a:rPr>
              <a:t>ROM (read-only memory</a:t>
            </a:r>
            <a:r>
              <a:rPr lang="en-US" kern="0" dirty="0" smtClean="0">
                <a:solidFill>
                  <a:srgbClr val="FFFF00"/>
                </a:solidFill>
              </a:rPr>
              <a:t>)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FFFF00"/>
                </a:solidFill>
              </a:rPr>
              <a:t>Differences among DIMM, RIMM, and SIMM modules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endParaRPr lang="en-US" sz="2600" kern="0" dirty="0">
              <a:solidFill>
                <a:srgbClr val="222222"/>
              </a:solidFill>
              <a:latin typeface="Arial"/>
            </a:endParaRPr>
          </a:p>
          <a:p>
            <a:pPr lvl="0" fontAlgn="base">
              <a:spcAft>
                <a:spcPct val="0"/>
              </a:spcAft>
              <a:buFontTx/>
              <a:buChar char="•"/>
            </a:pPr>
            <a:endParaRPr lang="en-US" sz="2600" kern="0" dirty="0">
              <a:solidFill>
                <a:srgbClr val="FFFF00"/>
              </a:solidFill>
              <a:latin typeface="Arial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US" dirty="0" smtClean="0"/>
              <a:t>Chapter 7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002060"/>
          </a:solidFill>
        </p:spPr>
        <p:txBody>
          <a:bodyPr/>
          <a:lstStyle/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FFFF00"/>
                </a:solidFill>
              </a:rPr>
              <a:t>SIMMS have a 32-bit data path 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FFFF00"/>
                </a:solidFill>
              </a:rPr>
              <a:t>DIMM (dual inline memory module)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en-US" kern="0" dirty="0">
                <a:solidFill>
                  <a:srgbClr val="FFFF00"/>
                </a:solidFill>
              </a:rPr>
              <a:t>Synchronous DRAM (SDRAM)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chapter 1 Continued…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C00000"/>
          </a:solidFill>
        </p:spPr>
        <p:txBody>
          <a:bodyPr/>
          <a:lstStyle/>
          <a:p>
            <a:pPr lvl="0"/>
            <a:r>
              <a:rPr lang="en-US" sz="2500" dirty="0">
                <a:solidFill>
                  <a:prstClr val="white"/>
                </a:solidFill>
              </a:rPr>
              <a:t>Most of the computers processing and storage devices are located internally </a:t>
            </a:r>
          </a:p>
          <a:p>
            <a:pPr lvl="0"/>
            <a:r>
              <a:rPr lang="en-US" sz="2500" dirty="0">
                <a:solidFill>
                  <a:prstClr val="white"/>
                </a:solidFill>
              </a:rPr>
              <a:t>The connections in the computer case can either be wired or they can be wireless</a:t>
            </a:r>
          </a:p>
          <a:p>
            <a:pPr lvl="0"/>
            <a:r>
              <a:rPr lang="en-US" sz="2500" dirty="0">
                <a:solidFill>
                  <a:prstClr val="white"/>
                </a:solidFill>
              </a:rPr>
              <a:t>Expansion cards in the computers are installed in the expansion slots inside the computer case.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Chapter 1 continued…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C00000"/>
          </a:solidFill>
        </p:spPr>
        <p:txBody>
          <a:bodyPr/>
          <a:lstStyle/>
          <a:p>
            <a:pPr lvl="0"/>
            <a:r>
              <a:rPr lang="en-US" sz="2500" dirty="0">
                <a:solidFill>
                  <a:prstClr val="white"/>
                </a:solidFill>
              </a:rPr>
              <a:t>All of the devices in the computer communicate with the </a:t>
            </a:r>
            <a:r>
              <a:rPr lang="en-US" sz="2500" dirty="0" smtClean="0">
                <a:solidFill>
                  <a:prstClr val="white"/>
                </a:solidFill>
              </a:rPr>
              <a:t>CPU located </a:t>
            </a:r>
            <a:r>
              <a:rPr lang="en-US" sz="2500" dirty="0">
                <a:solidFill>
                  <a:prstClr val="white"/>
                </a:solidFill>
              </a:rPr>
              <a:t>on the motherboard</a:t>
            </a:r>
          </a:p>
          <a:p>
            <a:pPr lvl="0"/>
            <a:r>
              <a:rPr lang="en-US" sz="2500" dirty="0">
                <a:solidFill>
                  <a:prstClr val="white"/>
                </a:solidFill>
              </a:rPr>
              <a:t>RAM is volatile memory</a:t>
            </a:r>
          </a:p>
          <a:p>
            <a:pPr lvl="0"/>
            <a:r>
              <a:rPr lang="en-US" sz="2500" dirty="0">
                <a:solidFill>
                  <a:prstClr val="white"/>
                </a:solidFill>
              </a:rPr>
              <a:t>ROM is non-volatile memory </a:t>
            </a:r>
            <a:endParaRPr lang="en-US" sz="2500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Chapter 2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Introducing the operating system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Main objective- learn about the various operating systems of the computer, and the difference between the different ones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Learned about what tools a support technician needs to fix a computer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What an operating system does for the computer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Different types of operating systems that can be installed in your computer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92D050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Chapter 2 continued…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00B0F0"/>
          </a:solidFill>
        </p:spPr>
        <p:txBody>
          <a:bodyPr/>
          <a:lstStyle/>
          <a:p>
            <a:pPr lvl="0"/>
            <a:r>
              <a:rPr lang="en-US" sz="2700" dirty="0">
                <a:solidFill>
                  <a:prstClr val="white"/>
                </a:solidFill>
              </a:rPr>
              <a:t>Some hard drives have hidden recovery partitions</a:t>
            </a:r>
          </a:p>
          <a:p>
            <a:pPr lvl="0"/>
            <a:r>
              <a:rPr lang="en-US" sz="2700" dirty="0">
                <a:solidFill>
                  <a:prstClr val="white"/>
                </a:solidFill>
              </a:rPr>
              <a:t>Windows NT, XP,95,and 2000</a:t>
            </a:r>
          </a:p>
          <a:p>
            <a:pPr lvl="0"/>
            <a:r>
              <a:rPr lang="en-US" sz="2700" dirty="0">
                <a:solidFill>
                  <a:prstClr val="white"/>
                </a:solidFill>
              </a:rPr>
              <a:t>Try to avoid installing windows NT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92D050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Chapter 2 continued…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00B0F0"/>
          </a:solidFill>
        </p:spPr>
        <p:txBody>
          <a:bodyPr/>
          <a:lstStyle/>
          <a:p>
            <a:pPr lvl="0"/>
            <a:r>
              <a:rPr lang="en-US" sz="2700" dirty="0">
                <a:solidFill>
                  <a:prstClr val="white"/>
                </a:solidFill>
              </a:rPr>
              <a:t>Upgrading your computers operating system</a:t>
            </a:r>
          </a:p>
          <a:p>
            <a:pPr lvl="0"/>
            <a:r>
              <a:rPr lang="en-US" sz="2700" dirty="0">
                <a:solidFill>
                  <a:prstClr val="white"/>
                </a:solidFill>
              </a:rPr>
              <a:t>  How to manage an operating system </a:t>
            </a:r>
          </a:p>
          <a:p>
            <a:pPr lvl="0"/>
            <a:r>
              <a:rPr lang="en-US" sz="2700" dirty="0">
                <a:solidFill>
                  <a:prstClr val="white"/>
                </a:solidFill>
              </a:rPr>
              <a:t>A computer only needs one operating system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Chapter 3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PC Repair Fundamentals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FFC00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Solutions to keeping your computer clean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Personal computer maintenance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How to dismantle a computer the proper way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Static electricity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002060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Chapter 3 continued…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638800"/>
          </a:xfrm>
          <a:solidFill>
            <a:srgbClr val="FFC000"/>
          </a:solidFill>
        </p:spPr>
        <p:txBody>
          <a:bodyPr/>
          <a:lstStyle/>
          <a:p>
            <a:pPr lvl="0"/>
            <a:r>
              <a:rPr lang="en-US" dirty="0">
                <a:solidFill>
                  <a:prstClr val="white"/>
                </a:solidFill>
              </a:rPr>
              <a:t>Learn how to troubleshoot computer problems</a:t>
            </a:r>
          </a:p>
          <a:p>
            <a:pPr lvl="0"/>
            <a:r>
              <a:rPr lang="en-US" dirty="0">
                <a:solidFill>
                  <a:prstClr val="white"/>
                </a:solidFill>
              </a:rPr>
              <a:t>Help you diagnose problems inside your </a:t>
            </a:r>
            <a:r>
              <a:rPr lang="en-US" dirty="0" smtClean="0">
                <a:solidFill>
                  <a:prstClr val="white"/>
                </a:solidFill>
              </a:rPr>
              <a:t>computer</a:t>
            </a:r>
          </a:p>
          <a:p>
            <a:pPr lvl="0"/>
            <a:r>
              <a:rPr lang="en-US" dirty="0">
                <a:solidFill>
                  <a:prstClr val="white"/>
                </a:solidFill>
              </a:rPr>
              <a:t>Steps to putting a computer back together</a:t>
            </a:r>
          </a:p>
          <a:p>
            <a:pPr lvl="0"/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657</Words>
  <Application>Microsoft Office PowerPoint</Application>
  <PresentationFormat>On-screen Show (4:3)</PresentationFormat>
  <Paragraphs>97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  Computer maintenance  chapters 1-7 review   </vt:lpstr>
      <vt:lpstr>Chapter 1 introducing hardware</vt:lpstr>
      <vt:lpstr>chapter 1 Continued…</vt:lpstr>
      <vt:lpstr>Chapter 1 continued…</vt:lpstr>
      <vt:lpstr>Chapter 2 Introducing the operating system</vt:lpstr>
      <vt:lpstr>Chapter 2 continued…</vt:lpstr>
      <vt:lpstr>Chapter 2 continued…</vt:lpstr>
      <vt:lpstr>Chapter 3 PC Repair Fundamentals </vt:lpstr>
      <vt:lpstr>Chapter 3 continued…</vt:lpstr>
      <vt:lpstr>Chapter 3 continued…</vt:lpstr>
      <vt:lpstr>Chapter 4  form factors, ad power supplies</vt:lpstr>
      <vt:lpstr>Chapter 4 continued…</vt:lpstr>
      <vt:lpstr>Chapter 4 continued…</vt:lpstr>
      <vt:lpstr>Chapter 5 processors, and chips</vt:lpstr>
      <vt:lpstr>Chapter 5 continued…</vt:lpstr>
      <vt:lpstr>Chapter 5 continued</vt:lpstr>
      <vt:lpstr>Chapter 6 motherboards </vt:lpstr>
      <vt:lpstr>Chapter 6 continued…</vt:lpstr>
      <vt:lpstr>Chapter 6 continued…</vt:lpstr>
      <vt:lpstr>Chapter 7 upgrading memory</vt:lpstr>
      <vt:lpstr>Chapter 7 continued… </vt:lpstr>
      <vt:lpstr>Chapter 7 continued…</vt:lpstr>
    </vt:vector>
  </TitlesOfParts>
  <Company>Appleton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Computer maintenance  chapters 1-7 review   </dc:title>
  <dc:creator>HOU530022</dc:creator>
  <cp:lastModifiedBy>HOULTON, BENJAMIN</cp:lastModifiedBy>
  <cp:revision>8</cp:revision>
  <dcterms:created xsi:type="dcterms:W3CDTF">2011-11-16T15:08:35Z</dcterms:created>
  <dcterms:modified xsi:type="dcterms:W3CDTF">2011-11-17T14:10:24Z</dcterms:modified>
</cp:coreProperties>
</file>