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138D5-48EA-4E00-A5EC-3D65A56EEAC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94A7B-DD4D-4F23-9479-AD387AF8C6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7173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5A32A-55F1-4FC5-9886-7EA249E8D4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B3E0B-2DBA-4BB6-BBB1-06E3F9F00A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2000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3E0B-2DBA-4BB6-BBB1-06E3F9F00A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975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3E0B-2DBA-4BB6-BBB1-06E3F9F00A2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928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3E0B-2DBA-4BB6-BBB1-06E3F9F00A2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9567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3E0B-2DBA-4BB6-BBB1-06E3F9F00A2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75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3E0B-2DBA-4BB6-BBB1-06E3F9F00A2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2977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3E0B-2DBA-4BB6-BBB1-06E3F9F00A2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169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EB931-AB51-4FD9-BEA0-2F824BA7D18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B8E8C-F47C-4716-A9D4-B23624A6F2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shersgraphicsbookstore.com/assets/images/63357.front%20cover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166" y="0"/>
            <a:ext cx="914400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Steps to Productively Reading a 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  <a:solidFill>
            <a:srgbClr val="00B0F0"/>
          </a:solidFill>
        </p:spPr>
        <p:txBody>
          <a:bodyPr/>
          <a:lstStyle/>
          <a:p>
            <a:pPr marL="514350" indent="-514350">
              <a:buNone/>
            </a:pPr>
            <a:r>
              <a:rPr lang="en-US" i="1" dirty="0" smtClean="0"/>
              <a:t>1.“Read </a:t>
            </a:r>
            <a:r>
              <a:rPr lang="en-US" dirty="0" smtClean="0"/>
              <a:t>all pictures and graphs in the entire reading selection.”</a:t>
            </a:r>
          </a:p>
          <a:p>
            <a:pPr marL="514350" indent="-514350">
              <a:buNone/>
            </a:pPr>
            <a:r>
              <a:rPr lang="en-US" dirty="0" smtClean="0"/>
              <a:t>2. “Read the questions at the end of the chapter or reading selection.”</a:t>
            </a:r>
          </a:p>
          <a:p>
            <a:pPr marL="514350" indent="-514350">
              <a:buNone/>
            </a:pPr>
            <a:r>
              <a:rPr lang="en-US" dirty="0" smtClean="0"/>
              <a:t>3. “Begin reading the text. As you read, turn the headings into questions”</a:t>
            </a:r>
          </a:p>
          <a:p>
            <a:pPr marL="514350" indent="-514350">
              <a:buNone/>
            </a:pPr>
            <a:r>
              <a:rPr lang="en-US" dirty="0" smtClean="0"/>
              <a:t>4. “Answer the questions at the end of </a:t>
            </a:r>
          </a:p>
          <a:p>
            <a:pPr marL="514350" indent="-514350">
              <a:buNone/>
            </a:pPr>
            <a:r>
              <a:rPr lang="en-US" dirty="0"/>
              <a:t> </a:t>
            </a:r>
            <a:r>
              <a:rPr lang="en-US" dirty="0" smtClean="0"/>
              <a:t>the chapter of reading selection.”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pic>
        <p:nvPicPr>
          <p:cNvPr id="14338" name="Picture 2" descr="SOAR® STUDY SKILLS by Susan Woodcock Kruge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1094" y="4191000"/>
            <a:ext cx="2056813" cy="2667000"/>
          </a:xfrm>
          <a:prstGeom prst="rect">
            <a:avLst/>
          </a:prstGeom>
          <a:noFill/>
        </p:spPr>
      </p:pic>
      <p:pic>
        <p:nvPicPr>
          <p:cNvPr id="3074" name="Picture 2" descr="C:\Documents and Settings\HOU530022\Local Settings\Temporary Internet Files\Content.IE5\Q9RNJB0T\MP900410093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8407" y="5257800"/>
            <a:ext cx="106419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66799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742950" indent="-742950"/>
            <a:r>
              <a:rPr lang="en-US" dirty="0" smtClean="0"/>
              <a:t>Step 1 of Reading a Textbook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  <a:solidFill>
            <a:srgbClr val="00B0F0"/>
          </a:solidFill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i="1" u="sng" dirty="0" smtClean="0">
                <a:solidFill>
                  <a:srgbClr val="FF0000"/>
                </a:solidFill>
              </a:rPr>
              <a:t>Read </a:t>
            </a:r>
            <a:r>
              <a:rPr lang="en-US" u="sng" dirty="0" smtClean="0">
                <a:solidFill>
                  <a:srgbClr val="FF0000"/>
                </a:solidFill>
              </a:rPr>
              <a:t>all pictures and graphs in the entire reading selection.”</a:t>
            </a: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While reading ask yourself why is there a caption, or picture here?</a:t>
            </a:r>
          </a:p>
          <a:p>
            <a:pPr marL="514350" indent="-514350" algn="l"/>
            <a:r>
              <a:rPr lang="en-US" u="sng" dirty="0" smtClean="0">
                <a:solidFill>
                  <a:schemeClr val="tx1"/>
                </a:solidFill>
              </a:rPr>
              <a:t>Purpose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Publishing companies put pictures in the reading selection for a reason.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Page 68</a:t>
            </a:r>
          </a:p>
          <a:p>
            <a:pPr marL="514350" indent="-514350" algn="l">
              <a:buFont typeface="+mj-lt"/>
              <a:buAutoNum type="arabicPeriod"/>
            </a:pPr>
            <a:endParaRPr lang="en-US" dirty="0" smtClean="0"/>
          </a:p>
          <a:p>
            <a:pPr marL="514350" indent="-514350" algn="l"/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HOU530022\Local Settings\Temporary Internet Files\Content.IE5\S9286ZVF\MC90038257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800600"/>
            <a:ext cx="2057400" cy="2057400"/>
          </a:xfrm>
          <a:prstGeom prst="rect">
            <a:avLst/>
          </a:prstGeom>
          <a:noFill/>
        </p:spPr>
      </p:pic>
      <p:pic>
        <p:nvPicPr>
          <p:cNvPr id="1027" name="Picture 3" descr="C:\Documents and Settings\HOU530022\Local Settings\Temporary Internet Files\Content.IE5\666U0095\MC90029089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181600"/>
            <a:ext cx="1362547" cy="1190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Step 2 of Reading a 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  <a:solidFill>
            <a:srgbClr val="00B0F0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2. “</a:t>
            </a:r>
            <a:r>
              <a:rPr lang="en-US" u="sng" dirty="0" smtClean="0">
                <a:solidFill>
                  <a:srgbClr val="FF0000"/>
                </a:solidFill>
              </a:rPr>
              <a:t>Read the questions at the end of the chapter or reading selection.”</a:t>
            </a:r>
          </a:p>
          <a:p>
            <a:pPr>
              <a:buNone/>
            </a:pPr>
            <a:r>
              <a:rPr lang="en-US" u="sng" dirty="0" smtClean="0"/>
              <a:t>Purpose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You should always read any questions at the end of the reading selection so that you will know what to look for when reading. </a:t>
            </a:r>
          </a:p>
          <a:p>
            <a:pPr>
              <a:buNone/>
            </a:pPr>
            <a:r>
              <a:rPr lang="en-US" dirty="0" smtClean="0"/>
              <a:t>“ This will focus your brain while reading and ultimately increase your speed and comprehension.”</a:t>
            </a:r>
          </a:p>
          <a:p>
            <a:pPr>
              <a:buNone/>
            </a:pPr>
            <a:r>
              <a:rPr lang="en-US" dirty="0" smtClean="0"/>
              <a:t>Page 68</a:t>
            </a:r>
            <a:endParaRPr lang="en-US" dirty="0"/>
          </a:p>
        </p:txBody>
      </p:sp>
      <p:pic>
        <p:nvPicPr>
          <p:cNvPr id="2050" name="Picture 2" descr="C:\Documents and Settings\HOU530022\Local Settings\Temporary Internet Files\Content.IE5\S9286ZVF\MC90040773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4953000"/>
            <a:ext cx="1073150" cy="1073150"/>
          </a:xfrm>
          <a:prstGeom prst="rect">
            <a:avLst/>
          </a:prstGeom>
          <a:noFill/>
        </p:spPr>
      </p:pic>
      <p:pic>
        <p:nvPicPr>
          <p:cNvPr id="2051" name="Picture 3" descr="C:\Documents and Settings\HOU530022\Local Settings\Temporary Internet Files\Content.IE5\GYE3RS1Z\MC90023454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53340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Step 3 of Reading a 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  <a:solidFill>
            <a:srgbClr val="00B0F0"/>
          </a:solidFill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“</a:t>
            </a:r>
            <a:r>
              <a:rPr lang="en-US" u="sng" dirty="0" smtClean="0">
                <a:solidFill>
                  <a:srgbClr val="FF0000"/>
                </a:solidFill>
              </a:rPr>
              <a:t>Begin reading the text. As you read, turn the headings into questions”</a:t>
            </a:r>
            <a:endParaRPr lang="en-US" dirty="0" smtClean="0"/>
          </a:p>
          <a:p>
            <a:r>
              <a:rPr lang="en-US" u="sng" dirty="0" smtClean="0"/>
              <a:t>Purpose</a:t>
            </a:r>
          </a:p>
          <a:p>
            <a:r>
              <a:rPr lang="en-US" dirty="0" smtClean="0"/>
              <a:t>By turning the headings into questions this will help you identify main points of interest in the reading selection.</a:t>
            </a:r>
          </a:p>
          <a:p>
            <a:pPr>
              <a:buNone/>
            </a:pPr>
            <a:r>
              <a:rPr lang="en-US" dirty="0" smtClean="0"/>
              <a:t>While you are reading you brain make associations with pictures and visuals</a:t>
            </a:r>
          </a:p>
          <a:p>
            <a:pPr>
              <a:buNone/>
            </a:pPr>
            <a:r>
              <a:rPr lang="en-US" dirty="0" smtClean="0"/>
              <a:t>Page 69</a:t>
            </a:r>
          </a:p>
          <a:p>
            <a:endParaRPr lang="en-US" dirty="0"/>
          </a:p>
        </p:txBody>
      </p:sp>
      <p:pic>
        <p:nvPicPr>
          <p:cNvPr id="4097" name="Picture 1" descr="C:\Documents and Settings\HOU530022\Local Settings\Temporary Internet Files\Content.IE5\DVM4L0Y4\MC90043799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953000"/>
            <a:ext cx="1816100" cy="1730375"/>
          </a:xfrm>
          <a:prstGeom prst="rect">
            <a:avLst/>
          </a:prstGeom>
          <a:noFill/>
        </p:spPr>
      </p:pic>
      <p:pic>
        <p:nvPicPr>
          <p:cNvPr id="1026" name="Picture 2" descr="C:\Documents and Settings\HOU530022\Local Settings\Temporary Internet Files\Content.IE5\SGMPXBYI\MC90041239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675444"/>
            <a:ext cx="2362200" cy="202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Step 4 to Reading a 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  <a:solidFill>
            <a:srgbClr val="00B0F0"/>
          </a:solidFill>
        </p:spPr>
        <p:txBody>
          <a:bodyPr/>
          <a:lstStyle/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4.  “</a:t>
            </a:r>
            <a:r>
              <a:rPr lang="en-US" u="sng" dirty="0" smtClean="0">
                <a:solidFill>
                  <a:srgbClr val="FF0000"/>
                </a:solidFill>
              </a:rPr>
              <a:t>Answer the questions at the end of the chapter of reading selection.”</a:t>
            </a:r>
          </a:p>
          <a:p>
            <a:pPr marL="514350" indent="-514350">
              <a:buNone/>
            </a:pPr>
            <a:r>
              <a:rPr lang="en-US" u="sng" dirty="0" smtClean="0"/>
              <a:t>Purpose</a:t>
            </a:r>
          </a:p>
          <a:p>
            <a:pPr marL="514350" indent="-514350">
              <a:buNone/>
            </a:pPr>
            <a:r>
              <a:rPr lang="en-US" dirty="0" smtClean="0"/>
              <a:t>Answering the questions at the end of the reading selection helps you to review the material that you have just read.</a:t>
            </a:r>
          </a:p>
          <a:p>
            <a:pPr marL="514350" indent="-514350">
              <a:buNone/>
            </a:pPr>
            <a:r>
              <a:rPr lang="en-US" i="1" u="sng" dirty="0" smtClean="0"/>
              <a:t>Note:  </a:t>
            </a:r>
            <a:r>
              <a:rPr lang="en-US" dirty="0" smtClean="0"/>
              <a:t>You should always include drawings, or other visuals in the answers, this will help you with retention.</a:t>
            </a:r>
          </a:p>
          <a:p>
            <a:pPr marL="514350" indent="-51435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3" name="Picture 1" descr="C:\Documents and Settings\HOU530022\Local Settings\Temporary Internet Files\Content.IE5\GYE3RS1Z\MC9002902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181600"/>
            <a:ext cx="1434974" cy="1427430"/>
          </a:xfrm>
          <a:prstGeom prst="rect">
            <a:avLst/>
          </a:prstGeom>
          <a:noFill/>
        </p:spPr>
      </p:pic>
      <p:pic>
        <p:nvPicPr>
          <p:cNvPr id="2050" name="Picture 2" descr="C:\Documents and Settings\HOU530022\Local Settings\Temporary Internet Files\Content.IE5\FBNC31F6\MC900441498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2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Time Saving Tips</a:t>
            </a:r>
            <a:endParaRPr lang="en-US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 Try to review the material in your book before the teacher does.</a:t>
            </a:r>
          </a:p>
          <a:p>
            <a:r>
              <a:rPr lang="en-US" dirty="0" smtClean="0"/>
              <a:t>Stay awake in class so that you have a clue about what is going on.</a:t>
            </a:r>
          </a:p>
          <a:p>
            <a:r>
              <a:rPr lang="en-US" dirty="0" smtClean="0"/>
              <a:t>Ask questions if you are not sure about something.</a:t>
            </a:r>
          </a:p>
          <a:p>
            <a:r>
              <a:rPr lang="en-US" dirty="0" smtClean="0"/>
              <a:t>Make the most of your class time. This will help you cut down on study time.</a:t>
            </a:r>
          </a:p>
          <a:p>
            <a:r>
              <a:rPr lang="en-US" dirty="0" smtClean="0"/>
              <a:t>Page 69</a:t>
            </a:r>
            <a:endParaRPr lang="en-US" dirty="0"/>
          </a:p>
        </p:txBody>
      </p:sp>
      <p:pic>
        <p:nvPicPr>
          <p:cNvPr id="18434" name="Picture 2" descr="C:\Documents and Settings\HOU530022\Local Settings\Temporary Internet Files\Content.IE5\666U0095\MM900041015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4685071"/>
            <a:ext cx="1295400" cy="2172929"/>
          </a:xfrm>
          <a:prstGeom prst="rect">
            <a:avLst/>
          </a:prstGeom>
          <a:noFill/>
        </p:spPr>
      </p:pic>
      <p:pic>
        <p:nvPicPr>
          <p:cNvPr id="18435" name="Picture 3" descr="C:\Documents and Settings\HOU530022\Local Settings\Temporary Internet Files\Content.IE5\S9286ZVF\MC90039812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724400"/>
            <a:ext cx="1635862" cy="1825142"/>
          </a:xfrm>
          <a:prstGeom prst="rect">
            <a:avLst/>
          </a:prstGeom>
          <a:noFill/>
        </p:spPr>
      </p:pic>
      <p:pic>
        <p:nvPicPr>
          <p:cNvPr id="4099" name="Picture 3" descr="C:\Documents and Settings\HOU530022\Local Settings\Temporary Internet Files\Content.IE5\SGMPXBYI\MC91021719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2074" y="5105400"/>
            <a:ext cx="1385726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379</Words>
  <Application>Microsoft Office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Steps to Productively Reading a Textbook</vt:lpstr>
      <vt:lpstr>Step 1 of Reading a Textbook</vt:lpstr>
      <vt:lpstr>Step 2 of Reading a Textbook</vt:lpstr>
      <vt:lpstr>Step 3 of Reading a Textbook</vt:lpstr>
      <vt:lpstr>Step 4 to Reading a Textbook</vt:lpstr>
      <vt:lpstr>Time Saving Tips</vt:lpstr>
    </vt:vector>
  </TitlesOfParts>
  <Company>Appleton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productively reading a textbook</dc:title>
  <dc:creator>HOU530022</dc:creator>
  <cp:lastModifiedBy>HOU530022</cp:lastModifiedBy>
  <cp:revision>7</cp:revision>
  <dcterms:created xsi:type="dcterms:W3CDTF">2012-01-23T14:43:42Z</dcterms:created>
  <dcterms:modified xsi:type="dcterms:W3CDTF">2012-03-16T14:18:01Z</dcterms:modified>
</cp:coreProperties>
</file>