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1DE8C73-D139-408E-8D67-CCEEC8F591D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C74CBD-13EA-4CF2-9FE2-90ED009892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0"/>
            <a:ext cx="5943600" cy="2868168"/>
          </a:xfrm>
        </p:spPr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 Giving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ME: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Scavenger Hunt Team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114800"/>
            <a:ext cx="63246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Jonny Steindorf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Ali Voss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Elliot Goldinger 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Turner Waller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Casey Marshall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Ben </a:t>
            </a:r>
            <a:r>
              <a:rPr lang="en-US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Holtan</a:t>
            </a:r>
            <a:endParaRPr lang="en-US" sz="2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1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2286000"/>
            <a:ext cx="5334000" cy="2667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Looked at Non-Profit Businesses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Decided on an overall area for the scavenger hunt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Located 7 businesses that best fit the area  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4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2590800"/>
            <a:ext cx="5486400" cy="17526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research helped us determine our goals short term, and long term.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product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438400"/>
            <a:ext cx="4341758" cy="2438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Goals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reate a scavenger hunt fun for kids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Put hunt online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Connect with downtown non-profits</a:t>
            </a: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</a:pPr>
            <a:endParaRPr lang="en-US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36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product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2590800"/>
            <a:ext cx="5105400" cy="1905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Map of scavenger hunt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“pass-port”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Informational stickers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57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product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3340" y="1905001"/>
            <a:ext cx="2607860" cy="2514599"/>
          </a:xfrm>
        </p:spPr>
        <p:txBody>
          <a:bodyPr>
            <a:normAutofit/>
          </a:bodyPr>
          <a:lstStyle/>
          <a:p>
            <a:pPr algn="ctr"/>
            <a:r>
              <a:rPr lang="en-US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Challenges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Budget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Staying on task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Completing each task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9800" y="3657600"/>
            <a:ext cx="2607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Successes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Completing goals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Supporting each other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Keeping in touch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dynamics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2743200"/>
            <a:ext cx="6172200" cy="2971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Did We complete our goals?? 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3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dynamics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743200"/>
            <a:ext cx="4495800" cy="2667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Roles/who did what?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 did we work together?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we would do different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30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</TotalTime>
  <Words>126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The Giving ME: Scavenger Hunt Team</vt:lpstr>
      <vt:lpstr>Research</vt:lpstr>
      <vt:lpstr>Research</vt:lpstr>
      <vt:lpstr>Final product</vt:lpstr>
      <vt:lpstr>Final product</vt:lpstr>
      <vt:lpstr>Final product</vt:lpstr>
      <vt:lpstr>Group dynamics</vt:lpstr>
      <vt:lpstr>Group dynamics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Giving ME (Scavenger Hunt)</dc:title>
  <dc:creator>STEINDORF, JONATHON T</dc:creator>
  <cp:lastModifiedBy>GOLDINGER, ELLIOT ALLAN</cp:lastModifiedBy>
  <cp:revision>11</cp:revision>
  <dcterms:created xsi:type="dcterms:W3CDTF">2012-02-27T18:44:59Z</dcterms:created>
  <dcterms:modified xsi:type="dcterms:W3CDTF">2012-02-28T18:26:29Z</dcterms:modified>
</cp:coreProperties>
</file>